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3"/>
    <p:sldId id="258" r:id="rId4"/>
    <p:sldId id="259" r:id="rId5"/>
    <p:sldId id="260" r:id="rId6"/>
    <p:sldId id="287" r:id="rId7"/>
    <p:sldId id="265" r:id="rId8"/>
    <p:sldId id="262" r:id="rId9"/>
    <p:sldId id="348" r:id="rId10"/>
    <p:sldId id="331" r:id="rId11"/>
    <p:sldId id="272" r:id="rId12"/>
    <p:sldId id="317" r:id="rId13"/>
    <p:sldId id="318" r:id="rId14"/>
    <p:sldId id="319" r:id="rId15"/>
    <p:sldId id="320" r:id="rId16"/>
    <p:sldId id="322" r:id="rId17"/>
    <p:sldId id="321" r:id="rId18"/>
    <p:sldId id="277" r:id="rId19"/>
    <p:sldId id="280" r:id="rId20"/>
    <p:sldId id="286" r:id="rId21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43"/>
    <a:srgbClr val="FDF731"/>
    <a:srgbClr val="E7E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84" y="696"/>
      </p:cViewPr>
      <p:guideLst>
        <p:guide orient="horz" pos="1499"/>
        <p:guide pos="29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D186024-E6AA-4D12-BF71-6CD41C75334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97FE16B-7E2B-4739-9A58-60C1655579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E6291-0D5E-4BC2-8D6E-DC57E403C47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7B089-7E43-4C79-9722-8DE4C15E2D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BBC12-F3E5-45BF-8176-7CE807B994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8B450-2777-42FA-A61F-8680B9E72A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446B-E950-46E1-A60A-831BA2708F5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88D69-9F90-4457-9163-33B12562CB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54BF7-B507-4802-9733-B1B860FF3DC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0DD94-B090-420D-975C-E990C37617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F7FAB-6E49-406A-A0E4-29EF0961DE3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04DD6-0C51-4237-ABD1-AFE2D63868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835B5-915C-4EEE-A271-4DE9DBEA952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04ACF-A2C7-4B29-9057-81DFA7C2CC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8477C-7861-4717-BFCC-7D410A0ADAC8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AEA6A-B4EA-43B9-BD28-4665D2B26E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870F4-9C28-41FD-8E8C-AEAC758F1BA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62DD4-034A-4996-BFA3-9FBF5BB908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-38100"/>
            <a:ext cx="9220201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7"/>
          <p:cNvGrpSpPr/>
          <p:nvPr userDrawn="1"/>
        </p:nvGrpSpPr>
        <p:grpSpPr bwMode="auto">
          <a:xfrm>
            <a:off x="117475" y="60325"/>
            <a:ext cx="1104900" cy="639763"/>
            <a:chOff x="3992459" y="2932875"/>
            <a:chExt cx="670464" cy="387212"/>
          </a:xfrm>
        </p:grpSpPr>
        <p:sp>
          <p:nvSpPr>
            <p:cNvPr id="4" name="Freeform 18"/>
            <p:cNvSpPr/>
            <p:nvPr/>
          </p:nvSpPr>
          <p:spPr bwMode="auto">
            <a:xfrm>
              <a:off x="4048206" y="2988622"/>
              <a:ext cx="614717" cy="331465"/>
            </a:xfrm>
            <a:custGeom>
              <a:avLst/>
              <a:gdLst>
                <a:gd name="T0" fmla="*/ 2147483646 w 1053"/>
                <a:gd name="T1" fmla="*/ 2147483646 h 567"/>
                <a:gd name="T2" fmla="*/ 2147483646 w 1053"/>
                <a:gd name="T3" fmla="*/ 2147483646 h 567"/>
                <a:gd name="T4" fmla="*/ 2147483646 w 1053"/>
                <a:gd name="T5" fmla="*/ 2147483646 h 567"/>
                <a:gd name="T6" fmla="*/ 2147483646 w 1053"/>
                <a:gd name="T7" fmla="*/ 2147483646 h 567"/>
                <a:gd name="T8" fmla="*/ 2147483646 w 1053"/>
                <a:gd name="T9" fmla="*/ 2147483646 h 567"/>
                <a:gd name="T10" fmla="*/ 2147483646 w 1053"/>
                <a:gd name="T11" fmla="*/ 0 h 567"/>
                <a:gd name="T12" fmla="*/ 2147483646 w 1053"/>
                <a:gd name="T13" fmla="*/ 2147483646 h 567"/>
                <a:gd name="T14" fmla="*/ 2147483646 w 1053"/>
                <a:gd name="T15" fmla="*/ 2147483646 h 567"/>
                <a:gd name="T16" fmla="*/ 2147483646 w 1053"/>
                <a:gd name="T17" fmla="*/ 2147483646 h 567"/>
                <a:gd name="T18" fmla="*/ 2147483646 w 1053"/>
                <a:gd name="T19" fmla="*/ 2147483646 h 567"/>
                <a:gd name="T20" fmla="*/ 2147483646 w 1053"/>
                <a:gd name="T21" fmla="*/ 2147483646 h 567"/>
                <a:gd name="T22" fmla="*/ 0 w 1053"/>
                <a:gd name="T23" fmla="*/ 2147483646 h 567"/>
                <a:gd name="T24" fmla="*/ 2147483646 w 1053"/>
                <a:gd name="T25" fmla="*/ 2147483646 h 567"/>
                <a:gd name="T26" fmla="*/ 2147483646 w 1053"/>
                <a:gd name="T27" fmla="*/ 2147483646 h 567"/>
                <a:gd name="T28" fmla="*/ 2147483646 w 1053"/>
                <a:gd name="T29" fmla="*/ 2147483646 h 567"/>
                <a:gd name="T30" fmla="*/ 2147483646 w 1053"/>
                <a:gd name="T31" fmla="*/ 2147483646 h 5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53" h="567">
                  <a:moveTo>
                    <a:pt x="956" y="373"/>
                  </a:moveTo>
                  <a:cubicBezTo>
                    <a:pt x="951" y="373"/>
                    <a:pt x="946" y="373"/>
                    <a:pt x="942" y="374"/>
                  </a:cubicBezTo>
                  <a:cubicBezTo>
                    <a:pt x="944" y="364"/>
                    <a:pt x="946" y="354"/>
                    <a:pt x="946" y="343"/>
                  </a:cubicBezTo>
                  <a:cubicBezTo>
                    <a:pt x="946" y="273"/>
                    <a:pt x="889" y="216"/>
                    <a:pt x="819" y="216"/>
                  </a:cubicBezTo>
                  <a:cubicBezTo>
                    <a:pt x="808" y="216"/>
                    <a:pt x="798" y="218"/>
                    <a:pt x="789" y="220"/>
                  </a:cubicBezTo>
                  <a:cubicBezTo>
                    <a:pt x="784" y="98"/>
                    <a:pt x="684" y="0"/>
                    <a:pt x="561" y="0"/>
                  </a:cubicBezTo>
                  <a:cubicBezTo>
                    <a:pt x="457" y="0"/>
                    <a:pt x="369" y="70"/>
                    <a:pt x="342" y="165"/>
                  </a:cubicBezTo>
                  <a:cubicBezTo>
                    <a:pt x="319" y="153"/>
                    <a:pt x="293" y="146"/>
                    <a:pt x="265" y="146"/>
                  </a:cubicBezTo>
                  <a:cubicBezTo>
                    <a:pt x="176" y="146"/>
                    <a:pt x="103" y="219"/>
                    <a:pt x="103" y="308"/>
                  </a:cubicBezTo>
                  <a:cubicBezTo>
                    <a:pt x="103" y="324"/>
                    <a:pt x="105" y="340"/>
                    <a:pt x="110" y="355"/>
                  </a:cubicBezTo>
                  <a:cubicBezTo>
                    <a:pt x="109" y="355"/>
                    <a:pt x="108" y="354"/>
                    <a:pt x="107" y="354"/>
                  </a:cubicBezTo>
                  <a:cubicBezTo>
                    <a:pt x="48" y="354"/>
                    <a:pt x="0" y="402"/>
                    <a:pt x="0" y="461"/>
                  </a:cubicBezTo>
                  <a:cubicBezTo>
                    <a:pt x="0" y="520"/>
                    <a:pt x="48" y="567"/>
                    <a:pt x="107" y="567"/>
                  </a:cubicBezTo>
                  <a:cubicBezTo>
                    <a:pt x="166" y="567"/>
                    <a:pt x="902" y="567"/>
                    <a:pt x="956" y="567"/>
                  </a:cubicBezTo>
                  <a:cubicBezTo>
                    <a:pt x="1009" y="567"/>
                    <a:pt x="1053" y="524"/>
                    <a:pt x="1053" y="470"/>
                  </a:cubicBezTo>
                  <a:cubicBezTo>
                    <a:pt x="1053" y="417"/>
                    <a:pt x="1009" y="373"/>
                    <a:pt x="956" y="373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29"/>
            <p:cNvSpPr/>
            <p:nvPr/>
          </p:nvSpPr>
          <p:spPr bwMode="auto">
            <a:xfrm>
              <a:off x="3992459" y="2932875"/>
              <a:ext cx="614717" cy="331465"/>
            </a:xfrm>
            <a:custGeom>
              <a:avLst/>
              <a:gdLst>
                <a:gd name="T0" fmla="*/ 2147483646 w 1053"/>
                <a:gd name="T1" fmla="*/ 2147483646 h 567"/>
                <a:gd name="T2" fmla="*/ 2147483646 w 1053"/>
                <a:gd name="T3" fmla="*/ 2147483646 h 567"/>
                <a:gd name="T4" fmla="*/ 2147483646 w 1053"/>
                <a:gd name="T5" fmla="*/ 2147483646 h 567"/>
                <a:gd name="T6" fmla="*/ 2147483646 w 1053"/>
                <a:gd name="T7" fmla="*/ 2147483646 h 567"/>
                <a:gd name="T8" fmla="*/ 2147483646 w 1053"/>
                <a:gd name="T9" fmla="*/ 2147483646 h 567"/>
                <a:gd name="T10" fmla="*/ 2147483646 w 1053"/>
                <a:gd name="T11" fmla="*/ 0 h 567"/>
                <a:gd name="T12" fmla="*/ 2147483646 w 1053"/>
                <a:gd name="T13" fmla="*/ 2147483646 h 567"/>
                <a:gd name="T14" fmla="*/ 2147483646 w 1053"/>
                <a:gd name="T15" fmla="*/ 2147483646 h 567"/>
                <a:gd name="T16" fmla="*/ 2147483646 w 1053"/>
                <a:gd name="T17" fmla="*/ 2147483646 h 567"/>
                <a:gd name="T18" fmla="*/ 2147483646 w 1053"/>
                <a:gd name="T19" fmla="*/ 2147483646 h 567"/>
                <a:gd name="T20" fmla="*/ 2147483646 w 1053"/>
                <a:gd name="T21" fmla="*/ 2147483646 h 567"/>
                <a:gd name="T22" fmla="*/ 0 w 1053"/>
                <a:gd name="T23" fmla="*/ 2147483646 h 567"/>
                <a:gd name="T24" fmla="*/ 2147483646 w 1053"/>
                <a:gd name="T25" fmla="*/ 2147483646 h 567"/>
                <a:gd name="T26" fmla="*/ 2147483646 w 1053"/>
                <a:gd name="T27" fmla="*/ 2147483646 h 567"/>
                <a:gd name="T28" fmla="*/ 2147483646 w 1053"/>
                <a:gd name="T29" fmla="*/ 2147483646 h 567"/>
                <a:gd name="T30" fmla="*/ 2147483646 w 1053"/>
                <a:gd name="T31" fmla="*/ 2147483646 h 5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53" h="567">
                  <a:moveTo>
                    <a:pt x="956" y="373"/>
                  </a:moveTo>
                  <a:cubicBezTo>
                    <a:pt x="951" y="373"/>
                    <a:pt x="946" y="373"/>
                    <a:pt x="942" y="374"/>
                  </a:cubicBezTo>
                  <a:cubicBezTo>
                    <a:pt x="944" y="364"/>
                    <a:pt x="946" y="354"/>
                    <a:pt x="946" y="343"/>
                  </a:cubicBezTo>
                  <a:cubicBezTo>
                    <a:pt x="946" y="273"/>
                    <a:pt x="889" y="216"/>
                    <a:pt x="819" y="216"/>
                  </a:cubicBezTo>
                  <a:cubicBezTo>
                    <a:pt x="808" y="216"/>
                    <a:pt x="798" y="218"/>
                    <a:pt x="789" y="220"/>
                  </a:cubicBezTo>
                  <a:cubicBezTo>
                    <a:pt x="784" y="98"/>
                    <a:pt x="684" y="0"/>
                    <a:pt x="561" y="0"/>
                  </a:cubicBezTo>
                  <a:cubicBezTo>
                    <a:pt x="457" y="0"/>
                    <a:pt x="369" y="70"/>
                    <a:pt x="342" y="165"/>
                  </a:cubicBezTo>
                  <a:cubicBezTo>
                    <a:pt x="319" y="153"/>
                    <a:pt x="293" y="146"/>
                    <a:pt x="265" y="146"/>
                  </a:cubicBezTo>
                  <a:cubicBezTo>
                    <a:pt x="176" y="146"/>
                    <a:pt x="103" y="219"/>
                    <a:pt x="103" y="308"/>
                  </a:cubicBezTo>
                  <a:cubicBezTo>
                    <a:pt x="103" y="324"/>
                    <a:pt x="105" y="340"/>
                    <a:pt x="110" y="355"/>
                  </a:cubicBezTo>
                  <a:cubicBezTo>
                    <a:pt x="109" y="355"/>
                    <a:pt x="108" y="354"/>
                    <a:pt x="107" y="354"/>
                  </a:cubicBezTo>
                  <a:cubicBezTo>
                    <a:pt x="48" y="354"/>
                    <a:pt x="0" y="402"/>
                    <a:pt x="0" y="461"/>
                  </a:cubicBezTo>
                  <a:cubicBezTo>
                    <a:pt x="0" y="520"/>
                    <a:pt x="48" y="567"/>
                    <a:pt x="107" y="567"/>
                  </a:cubicBezTo>
                  <a:cubicBezTo>
                    <a:pt x="166" y="567"/>
                    <a:pt x="902" y="567"/>
                    <a:pt x="956" y="567"/>
                  </a:cubicBezTo>
                  <a:cubicBezTo>
                    <a:pt x="1009" y="567"/>
                    <a:pt x="1053" y="524"/>
                    <a:pt x="1053" y="470"/>
                  </a:cubicBezTo>
                  <a:cubicBezTo>
                    <a:pt x="1053" y="417"/>
                    <a:pt x="1009" y="373"/>
                    <a:pt x="956" y="373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Freeform 32"/>
          <p:cNvSpPr>
            <a:spLocks noEditPoints="1"/>
          </p:cNvSpPr>
          <p:nvPr userDrawn="1"/>
        </p:nvSpPr>
        <p:spPr bwMode="auto">
          <a:xfrm>
            <a:off x="-23813" y="3335338"/>
            <a:ext cx="9226551" cy="2409825"/>
          </a:xfrm>
          <a:custGeom>
            <a:avLst/>
            <a:gdLst>
              <a:gd name="T0" fmla="*/ 2147483646 w 16000"/>
              <a:gd name="T1" fmla="*/ 2147483646 h 4122"/>
              <a:gd name="T2" fmla="*/ 2147483646 w 16000"/>
              <a:gd name="T3" fmla="*/ 2147483646 h 4122"/>
              <a:gd name="T4" fmla="*/ 2147483646 w 16000"/>
              <a:gd name="T5" fmla="*/ 2147483646 h 4122"/>
              <a:gd name="T6" fmla="*/ 2147483646 w 16000"/>
              <a:gd name="T7" fmla="*/ 2147483646 h 4122"/>
              <a:gd name="T8" fmla="*/ 2147483646 w 16000"/>
              <a:gd name="T9" fmla="*/ 2147483646 h 4122"/>
              <a:gd name="T10" fmla="*/ 2147483646 w 16000"/>
              <a:gd name="T11" fmla="*/ 0 h 4122"/>
              <a:gd name="T12" fmla="*/ 2147483646 w 16000"/>
              <a:gd name="T13" fmla="*/ 2147483646 h 4122"/>
              <a:gd name="T14" fmla="*/ 2147483646 w 16000"/>
              <a:gd name="T15" fmla="*/ 2147483646 h 4122"/>
              <a:gd name="T16" fmla="*/ 2147483646 w 16000"/>
              <a:gd name="T17" fmla="*/ 2147483646 h 4122"/>
              <a:gd name="T18" fmla="*/ 2147483646 w 16000"/>
              <a:gd name="T19" fmla="*/ 2147483646 h 4122"/>
              <a:gd name="T20" fmla="*/ 2147483646 w 16000"/>
              <a:gd name="T21" fmla="*/ 2147483646 h 4122"/>
              <a:gd name="T22" fmla="*/ 2147483646 w 16000"/>
              <a:gd name="T23" fmla="*/ 2147483646 h 4122"/>
              <a:gd name="T24" fmla="*/ 2147483646 w 16000"/>
              <a:gd name="T25" fmla="*/ 2147483646 h 4122"/>
              <a:gd name="T26" fmla="*/ 2147483646 w 16000"/>
              <a:gd name="T27" fmla="*/ 2147483646 h 4122"/>
              <a:gd name="T28" fmla="*/ 2147483646 w 16000"/>
              <a:gd name="T29" fmla="*/ 2147483646 h 4122"/>
              <a:gd name="T30" fmla="*/ 2147483646 w 16000"/>
              <a:gd name="T31" fmla="*/ 2147483646 h 4122"/>
              <a:gd name="T32" fmla="*/ 2147483646 w 16000"/>
              <a:gd name="T33" fmla="*/ 2147483646 h 4122"/>
              <a:gd name="T34" fmla="*/ 2147483646 w 16000"/>
              <a:gd name="T35" fmla="*/ 2147483646 h 4122"/>
              <a:gd name="T36" fmla="*/ 2147483646 w 16000"/>
              <a:gd name="T37" fmla="*/ 2147483646 h 4122"/>
              <a:gd name="T38" fmla="*/ 2147483646 w 16000"/>
              <a:gd name="T39" fmla="*/ 2147483646 h 4122"/>
              <a:gd name="T40" fmla="*/ 2147483646 w 16000"/>
              <a:gd name="T41" fmla="*/ 2147483646 h 4122"/>
              <a:gd name="T42" fmla="*/ 2147483646 w 16000"/>
              <a:gd name="T43" fmla="*/ 2147483646 h 4122"/>
              <a:gd name="T44" fmla="*/ 2147483646 w 16000"/>
              <a:gd name="T45" fmla="*/ 2147483646 h 4122"/>
              <a:gd name="T46" fmla="*/ 2147483646 w 16000"/>
              <a:gd name="T47" fmla="*/ 2147483646 h 4122"/>
              <a:gd name="T48" fmla="*/ 2147483646 w 16000"/>
              <a:gd name="T49" fmla="*/ 2147483646 h 4122"/>
              <a:gd name="T50" fmla="*/ 2147483646 w 16000"/>
              <a:gd name="T51" fmla="*/ 2147483646 h 4122"/>
              <a:gd name="T52" fmla="*/ 2147483646 w 16000"/>
              <a:gd name="T53" fmla="*/ 2147483646 h 4122"/>
              <a:gd name="T54" fmla="*/ 2147483646 w 16000"/>
              <a:gd name="T55" fmla="*/ 2147483646 h 4122"/>
              <a:gd name="T56" fmla="*/ 2147483646 w 16000"/>
              <a:gd name="T57" fmla="*/ 2147483646 h 4122"/>
              <a:gd name="T58" fmla="*/ 2147483646 w 16000"/>
              <a:gd name="T59" fmla="*/ 2147483646 h 4122"/>
              <a:gd name="T60" fmla="*/ 2147483646 w 16000"/>
              <a:gd name="T61" fmla="*/ 2147483646 h 4122"/>
              <a:gd name="T62" fmla="*/ 0 w 16000"/>
              <a:gd name="T63" fmla="*/ 2147483646 h 4122"/>
              <a:gd name="T64" fmla="*/ 2147483646 w 16000"/>
              <a:gd name="T65" fmla="*/ 2147483646 h 4122"/>
              <a:gd name="T66" fmla="*/ 2147483646 w 16000"/>
              <a:gd name="T67" fmla="*/ 2147483646 h 4122"/>
              <a:gd name="T68" fmla="*/ 2147483646 w 16000"/>
              <a:gd name="T69" fmla="*/ 2147483646 h 4122"/>
              <a:gd name="T70" fmla="*/ 2147483646 w 16000"/>
              <a:gd name="T71" fmla="*/ 2147483646 h 4122"/>
              <a:gd name="T72" fmla="*/ 2147483646 w 16000"/>
              <a:gd name="T73" fmla="*/ 2147483646 h 4122"/>
              <a:gd name="T74" fmla="*/ 2147483646 w 16000"/>
              <a:gd name="T75" fmla="*/ 2147483646 h 4122"/>
              <a:gd name="T76" fmla="*/ 2147483646 w 16000"/>
              <a:gd name="T77" fmla="*/ 2147483646 h 4122"/>
              <a:gd name="T78" fmla="*/ 2147483646 w 16000"/>
              <a:gd name="T79" fmla="*/ 2147483646 h 4122"/>
              <a:gd name="T80" fmla="*/ 2147483646 w 16000"/>
              <a:gd name="T81" fmla="*/ 2147483646 h 4122"/>
              <a:gd name="T82" fmla="*/ 2147483646 w 16000"/>
              <a:gd name="T83" fmla="*/ 2147483646 h 4122"/>
              <a:gd name="T84" fmla="*/ 2147483646 w 16000"/>
              <a:gd name="T85" fmla="*/ 2147483646 h 4122"/>
              <a:gd name="T86" fmla="*/ 2147483646 w 16000"/>
              <a:gd name="T87" fmla="*/ 2147483646 h 4122"/>
              <a:gd name="T88" fmla="*/ 2147483646 w 16000"/>
              <a:gd name="T89" fmla="*/ 2147483646 h 4122"/>
              <a:gd name="T90" fmla="*/ 2147483646 w 16000"/>
              <a:gd name="T91" fmla="*/ 2147483646 h 4122"/>
              <a:gd name="T92" fmla="*/ 2147483646 w 16000"/>
              <a:gd name="T93" fmla="*/ 2147483646 h 4122"/>
              <a:gd name="T94" fmla="*/ 2147483646 w 16000"/>
              <a:gd name="T95" fmla="*/ 2147483646 h 4122"/>
              <a:gd name="T96" fmla="*/ 2147483646 w 16000"/>
              <a:gd name="T97" fmla="*/ 2147483646 h 4122"/>
              <a:gd name="T98" fmla="*/ 2147483646 w 16000"/>
              <a:gd name="T99" fmla="*/ 2147483646 h 4122"/>
              <a:gd name="T100" fmla="*/ 2147483646 w 16000"/>
              <a:gd name="T101" fmla="*/ 2147483646 h 412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6000" h="4122">
                <a:moveTo>
                  <a:pt x="15917" y="2035"/>
                </a:moveTo>
                <a:cubicBezTo>
                  <a:pt x="16000" y="2035"/>
                  <a:pt x="16000" y="2035"/>
                  <a:pt x="16000" y="2035"/>
                </a:cubicBezTo>
                <a:cubicBezTo>
                  <a:pt x="16000" y="1872"/>
                  <a:pt x="16000" y="1872"/>
                  <a:pt x="16000" y="1872"/>
                </a:cubicBezTo>
                <a:cubicBezTo>
                  <a:pt x="15850" y="1389"/>
                  <a:pt x="15850" y="1389"/>
                  <a:pt x="15850" y="1389"/>
                </a:cubicBezTo>
                <a:cubicBezTo>
                  <a:pt x="14994" y="1389"/>
                  <a:pt x="14994" y="1389"/>
                  <a:pt x="14994" y="1389"/>
                </a:cubicBezTo>
                <a:cubicBezTo>
                  <a:pt x="14994" y="1259"/>
                  <a:pt x="14994" y="1259"/>
                  <a:pt x="14994" y="1259"/>
                </a:cubicBezTo>
                <a:cubicBezTo>
                  <a:pt x="14612" y="1259"/>
                  <a:pt x="14612" y="1259"/>
                  <a:pt x="14612" y="1259"/>
                </a:cubicBezTo>
                <a:cubicBezTo>
                  <a:pt x="14612" y="1389"/>
                  <a:pt x="14612" y="1389"/>
                  <a:pt x="14612" y="1389"/>
                </a:cubicBezTo>
                <a:cubicBezTo>
                  <a:pt x="14468" y="1389"/>
                  <a:pt x="14468" y="1389"/>
                  <a:pt x="14468" y="1389"/>
                </a:cubicBezTo>
                <a:cubicBezTo>
                  <a:pt x="14446" y="1456"/>
                  <a:pt x="14446" y="1456"/>
                  <a:pt x="14446" y="1456"/>
                </a:cubicBezTo>
                <a:cubicBezTo>
                  <a:pt x="14395" y="1262"/>
                  <a:pt x="14234" y="1110"/>
                  <a:pt x="14030" y="1085"/>
                </a:cubicBezTo>
                <a:cubicBezTo>
                  <a:pt x="14011" y="1082"/>
                  <a:pt x="13992" y="1081"/>
                  <a:pt x="13972" y="1081"/>
                </a:cubicBezTo>
                <a:cubicBezTo>
                  <a:pt x="13776" y="1081"/>
                  <a:pt x="13604" y="1202"/>
                  <a:pt x="13526" y="1378"/>
                </a:cubicBezTo>
                <a:cubicBezTo>
                  <a:pt x="13450" y="1312"/>
                  <a:pt x="13351" y="1273"/>
                  <a:pt x="13245" y="1273"/>
                </a:cubicBezTo>
                <a:cubicBezTo>
                  <a:pt x="13207" y="1273"/>
                  <a:pt x="13169" y="1278"/>
                  <a:pt x="13133" y="1288"/>
                </a:cubicBezTo>
                <a:cubicBezTo>
                  <a:pt x="13069" y="1305"/>
                  <a:pt x="13012" y="1337"/>
                  <a:pt x="12964" y="1378"/>
                </a:cubicBezTo>
                <a:cubicBezTo>
                  <a:pt x="12964" y="583"/>
                  <a:pt x="12964" y="583"/>
                  <a:pt x="12964" y="583"/>
                </a:cubicBezTo>
                <a:cubicBezTo>
                  <a:pt x="12380" y="0"/>
                  <a:pt x="12380" y="0"/>
                  <a:pt x="12380" y="0"/>
                </a:cubicBezTo>
                <a:cubicBezTo>
                  <a:pt x="12267" y="113"/>
                  <a:pt x="12267" y="113"/>
                  <a:pt x="12267" y="113"/>
                </a:cubicBezTo>
                <a:cubicBezTo>
                  <a:pt x="11907" y="113"/>
                  <a:pt x="11907" y="113"/>
                  <a:pt x="11907" y="113"/>
                </a:cubicBezTo>
                <a:cubicBezTo>
                  <a:pt x="11907" y="473"/>
                  <a:pt x="11907" y="473"/>
                  <a:pt x="11907" y="473"/>
                </a:cubicBezTo>
                <a:cubicBezTo>
                  <a:pt x="11797" y="583"/>
                  <a:pt x="11797" y="583"/>
                  <a:pt x="11797" y="583"/>
                </a:cubicBezTo>
                <a:cubicBezTo>
                  <a:pt x="11797" y="1332"/>
                  <a:pt x="11797" y="1332"/>
                  <a:pt x="11797" y="1332"/>
                </a:cubicBezTo>
                <a:cubicBezTo>
                  <a:pt x="11727" y="1225"/>
                  <a:pt x="11617" y="1147"/>
                  <a:pt x="11486" y="1123"/>
                </a:cubicBezTo>
                <a:cubicBezTo>
                  <a:pt x="11458" y="1118"/>
                  <a:pt x="11430" y="1115"/>
                  <a:pt x="11402" y="1115"/>
                </a:cubicBezTo>
                <a:cubicBezTo>
                  <a:pt x="11303" y="1115"/>
                  <a:pt x="11210" y="1147"/>
                  <a:pt x="11133" y="1202"/>
                </a:cubicBezTo>
                <a:cubicBezTo>
                  <a:pt x="11133" y="1119"/>
                  <a:pt x="11133" y="1119"/>
                  <a:pt x="11133" y="1119"/>
                </a:cubicBezTo>
                <a:cubicBezTo>
                  <a:pt x="11023" y="1010"/>
                  <a:pt x="11023" y="1010"/>
                  <a:pt x="11023" y="1010"/>
                </a:cubicBezTo>
                <a:cubicBezTo>
                  <a:pt x="11023" y="691"/>
                  <a:pt x="11023" y="691"/>
                  <a:pt x="11023" y="691"/>
                </a:cubicBezTo>
                <a:cubicBezTo>
                  <a:pt x="10705" y="691"/>
                  <a:pt x="10705" y="691"/>
                  <a:pt x="10705" y="691"/>
                </a:cubicBezTo>
                <a:cubicBezTo>
                  <a:pt x="10550" y="536"/>
                  <a:pt x="10550" y="536"/>
                  <a:pt x="10550" y="536"/>
                </a:cubicBezTo>
                <a:cubicBezTo>
                  <a:pt x="9967" y="1119"/>
                  <a:pt x="9967" y="1119"/>
                  <a:pt x="9967" y="1119"/>
                </a:cubicBezTo>
                <a:cubicBezTo>
                  <a:pt x="9967" y="2330"/>
                  <a:pt x="9967" y="2330"/>
                  <a:pt x="9967" y="2330"/>
                </a:cubicBezTo>
                <a:cubicBezTo>
                  <a:pt x="9811" y="2330"/>
                  <a:pt x="9811" y="2330"/>
                  <a:pt x="9811" y="2330"/>
                </a:cubicBezTo>
                <a:cubicBezTo>
                  <a:pt x="9750" y="2114"/>
                  <a:pt x="9750" y="2114"/>
                  <a:pt x="9750" y="2114"/>
                </a:cubicBezTo>
                <a:cubicBezTo>
                  <a:pt x="9900" y="2010"/>
                  <a:pt x="9976" y="1815"/>
                  <a:pt x="9929" y="1625"/>
                </a:cubicBezTo>
                <a:cubicBezTo>
                  <a:pt x="9879" y="1425"/>
                  <a:pt x="9705" y="1285"/>
                  <a:pt x="9505" y="1285"/>
                </a:cubicBezTo>
                <a:cubicBezTo>
                  <a:pt x="9467" y="1285"/>
                  <a:pt x="9429" y="1290"/>
                  <a:pt x="9392" y="1300"/>
                </a:cubicBezTo>
                <a:cubicBezTo>
                  <a:pt x="9282" y="1330"/>
                  <a:pt x="9192" y="1402"/>
                  <a:pt x="9135" y="1496"/>
                </a:cubicBezTo>
                <a:cubicBezTo>
                  <a:pt x="9100" y="1389"/>
                  <a:pt x="9100" y="1389"/>
                  <a:pt x="9100" y="1389"/>
                </a:cubicBezTo>
                <a:cubicBezTo>
                  <a:pt x="8244" y="1389"/>
                  <a:pt x="8244" y="1389"/>
                  <a:pt x="8244" y="1389"/>
                </a:cubicBezTo>
                <a:cubicBezTo>
                  <a:pt x="8244" y="1259"/>
                  <a:pt x="8244" y="1259"/>
                  <a:pt x="8244" y="1259"/>
                </a:cubicBezTo>
                <a:cubicBezTo>
                  <a:pt x="7862" y="1259"/>
                  <a:pt x="7862" y="1259"/>
                  <a:pt x="7862" y="1259"/>
                </a:cubicBezTo>
                <a:cubicBezTo>
                  <a:pt x="7862" y="1389"/>
                  <a:pt x="7862" y="1389"/>
                  <a:pt x="7862" y="1389"/>
                </a:cubicBezTo>
                <a:cubicBezTo>
                  <a:pt x="7734" y="1389"/>
                  <a:pt x="7734" y="1389"/>
                  <a:pt x="7734" y="1389"/>
                </a:cubicBezTo>
                <a:cubicBezTo>
                  <a:pt x="7667" y="1228"/>
                  <a:pt x="7521" y="1107"/>
                  <a:pt x="7342" y="1085"/>
                </a:cubicBezTo>
                <a:cubicBezTo>
                  <a:pt x="7322" y="1082"/>
                  <a:pt x="7303" y="1081"/>
                  <a:pt x="7284" y="1081"/>
                </a:cubicBezTo>
                <a:cubicBezTo>
                  <a:pt x="7069" y="1081"/>
                  <a:pt x="6884" y="1225"/>
                  <a:pt x="6819" y="1428"/>
                </a:cubicBezTo>
                <a:cubicBezTo>
                  <a:pt x="6742" y="1295"/>
                  <a:pt x="6601" y="1207"/>
                  <a:pt x="6442" y="1207"/>
                </a:cubicBezTo>
                <a:cubicBezTo>
                  <a:pt x="6425" y="1207"/>
                  <a:pt x="6408" y="1208"/>
                  <a:pt x="6390" y="1210"/>
                </a:cubicBezTo>
                <a:cubicBezTo>
                  <a:pt x="6282" y="1223"/>
                  <a:pt x="6187" y="1277"/>
                  <a:pt x="6118" y="1355"/>
                </a:cubicBezTo>
                <a:cubicBezTo>
                  <a:pt x="6118" y="583"/>
                  <a:pt x="6118" y="583"/>
                  <a:pt x="6118" y="583"/>
                </a:cubicBezTo>
                <a:cubicBezTo>
                  <a:pt x="5535" y="0"/>
                  <a:pt x="5535" y="0"/>
                  <a:pt x="5535" y="0"/>
                </a:cubicBezTo>
                <a:cubicBezTo>
                  <a:pt x="5422" y="113"/>
                  <a:pt x="5422" y="113"/>
                  <a:pt x="5422" y="113"/>
                </a:cubicBezTo>
                <a:cubicBezTo>
                  <a:pt x="5062" y="113"/>
                  <a:pt x="5062" y="113"/>
                  <a:pt x="5062" y="113"/>
                </a:cubicBezTo>
                <a:cubicBezTo>
                  <a:pt x="5062" y="473"/>
                  <a:pt x="5062" y="473"/>
                  <a:pt x="5062" y="473"/>
                </a:cubicBezTo>
                <a:cubicBezTo>
                  <a:pt x="4952" y="583"/>
                  <a:pt x="4952" y="583"/>
                  <a:pt x="4952" y="583"/>
                </a:cubicBezTo>
                <a:cubicBezTo>
                  <a:pt x="4952" y="2330"/>
                  <a:pt x="4952" y="2330"/>
                  <a:pt x="4952" y="2330"/>
                </a:cubicBezTo>
                <a:cubicBezTo>
                  <a:pt x="4757" y="2330"/>
                  <a:pt x="4757" y="2330"/>
                  <a:pt x="4757" y="2330"/>
                </a:cubicBezTo>
                <a:cubicBezTo>
                  <a:pt x="4642" y="1918"/>
                  <a:pt x="4642" y="1918"/>
                  <a:pt x="4642" y="1918"/>
                </a:cubicBezTo>
                <a:cubicBezTo>
                  <a:pt x="4839" y="1804"/>
                  <a:pt x="4943" y="1566"/>
                  <a:pt x="4884" y="1327"/>
                </a:cubicBezTo>
                <a:cubicBezTo>
                  <a:pt x="4823" y="1080"/>
                  <a:pt x="4600" y="901"/>
                  <a:pt x="4353" y="901"/>
                </a:cubicBezTo>
                <a:cubicBezTo>
                  <a:pt x="4315" y="901"/>
                  <a:pt x="4277" y="905"/>
                  <a:pt x="4240" y="913"/>
                </a:cubicBezTo>
                <a:cubicBezTo>
                  <a:pt x="4105" y="943"/>
                  <a:pt x="3990" y="1025"/>
                  <a:pt x="3916" y="1144"/>
                </a:cubicBezTo>
                <a:cubicBezTo>
                  <a:pt x="3839" y="1268"/>
                  <a:pt x="3817" y="1417"/>
                  <a:pt x="3853" y="1562"/>
                </a:cubicBezTo>
                <a:cubicBezTo>
                  <a:pt x="3911" y="1800"/>
                  <a:pt x="4111" y="1970"/>
                  <a:pt x="4346" y="1986"/>
                </a:cubicBezTo>
                <a:cubicBezTo>
                  <a:pt x="4420" y="2330"/>
                  <a:pt x="4420" y="2330"/>
                  <a:pt x="4420" y="2330"/>
                </a:cubicBezTo>
                <a:cubicBezTo>
                  <a:pt x="3797" y="2330"/>
                  <a:pt x="3797" y="2330"/>
                  <a:pt x="3797" y="2330"/>
                </a:cubicBezTo>
                <a:cubicBezTo>
                  <a:pt x="3797" y="1119"/>
                  <a:pt x="3797" y="1119"/>
                  <a:pt x="3797" y="1119"/>
                </a:cubicBezTo>
                <a:cubicBezTo>
                  <a:pt x="3687" y="1010"/>
                  <a:pt x="3687" y="1010"/>
                  <a:pt x="3687" y="1010"/>
                </a:cubicBezTo>
                <a:cubicBezTo>
                  <a:pt x="3687" y="691"/>
                  <a:pt x="3687" y="691"/>
                  <a:pt x="3687" y="691"/>
                </a:cubicBezTo>
                <a:cubicBezTo>
                  <a:pt x="3368" y="691"/>
                  <a:pt x="3368" y="691"/>
                  <a:pt x="3368" y="691"/>
                </a:cubicBezTo>
                <a:cubicBezTo>
                  <a:pt x="3213" y="536"/>
                  <a:pt x="3213" y="536"/>
                  <a:pt x="3213" y="536"/>
                </a:cubicBezTo>
                <a:cubicBezTo>
                  <a:pt x="2630" y="1119"/>
                  <a:pt x="2630" y="1119"/>
                  <a:pt x="2630" y="1119"/>
                </a:cubicBezTo>
                <a:cubicBezTo>
                  <a:pt x="2630" y="2330"/>
                  <a:pt x="2630" y="2330"/>
                  <a:pt x="2630" y="2330"/>
                </a:cubicBezTo>
                <a:cubicBezTo>
                  <a:pt x="2394" y="2330"/>
                  <a:pt x="2394" y="2330"/>
                  <a:pt x="2394" y="2330"/>
                </a:cubicBezTo>
                <a:cubicBezTo>
                  <a:pt x="2357" y="2068"/>
                  <a:pt x="2357" y="2068"/>
                  <a:pt x="2357" y="2068"/>
                </a:cubicBezTo>
                <a:cubicBezTo>
                  <a:pt x="2520" y="1986"/>
                  <a:pt x="2622" y="1804"/>
                  <a:pt x="2600" y="1609"/>
                </a:cubicBezTo>
                <a:cubicBezTo>
                  <a:pt x="2574" y="1380"/>
                  <a:pt x="2387" y="1207"/>
                  <a:pt x="2165" y="1207"/>
                </a:cubicBezTo>
                <a:cubicBezTo>
                  <a:pt x="2147" y="1207"/>
                  <a:pt x="2130" y="1208"/>
                  <a:pt x="2113" y="1210"/>
                </a:cubicBezTo>
                <a:cubicBezTo>
                  <a:pt x="1993" y="1225"/>
                  <a:pt x="1891" y="1288"/>
                  <a:pt x="1821" y="1378"/>
                </a:cubicBezTo>
                <a:cubicBezTo>
                  <a:pt x="1770" y="1184"/>
                  <a:pt x="1610" y="1031"/>
                  <a:pt x="1405" y="1006"/>
                </a:cubicBezTo>
                <a:cubicBezTo>
                  <a:pt x="1386" y="1004"/>
                  <a:pt x="1367" y="1003"/>
                  <a:pt x="1348" y="1003"/>
                </a:cubicBezTo>
                <a:cubicBezTo>
                  <a:pt x="1098" y="1003"/>
                  <a:pt x="889" y="1196"/>
                  <a:pt x="861" y="1453"/>
                </a:cubicBezTo>
                <a:cubicBezTo>
                  <a:pt x="836" y="1677"/>
                  <a:pt x="956" y="1886"/>
                  <a:pt x="1146" y="1974"/>
                </a:cubicBezTo>
                <a:cubicBezTo>
                  <a:pt x="1096" y="2330"/>
                  <a:pt x="1096" y="2330"/>
                  <a:pt x="1096" y="2330"/>
                </a:cubicBezTo>
                <a:cubicBezTo>
                  <a:pt x="707" y="2330"/>
                  <a:pt x="707" y="2330"/>
                  <a:pt x="707" y="2330"/>
                </a:cubicBezTo>
                <a:cubicBezTo>
                  <a:pt x="678" y="2127"/>
                  <a:pt x="678" y="2127"/>
                  <a:pt x="678" y="2127"/>
                </a:cubicBezTo>
                <a:cubicBezTo>
                  <a:pt x="816" y="2051"/>
                  <a:pt x="902" y="1893"/>
                  <a:pt x="883" y="1724"/>
                </a:cubicBezTo>
                <a:cubicBezTo>
                  <a:pt x="860" y="1520"/>
                  <a:pt x="693" y="1366"/>
                  <a:pt x="494" y="1366"/>
                </a:cubicBezTo>
                <a:cubicBezTo>
                  <a:pt x="478" y="1366"/>
                  <a:pt x="463" y="1366"/>
                  <a:pt x="447" y="1368"/>
                </a:cubicBezTo>
                <a:cubicBezTo>
                  <a:pt x="234" y="1394"/>
                  <a:pt x="80" y="1596"/>
                  <a:pt x="104" y="1817"/>
                </a:cubicBezTo>
                <a:cubicBezTo>
                  <a:pt x="123" y="1985"/>
                  <a:pt x="239" y="2119"/>
                  <a:pt x="391" y="2161"/>
                </a:cubicBezTo>
                <a:cubicBezTo>
                  <a:pt x="405" y="2330"/>
                  <a:pt x="405" y="2330"/>
                  <a:pt x="405" y="2330"/>
                </a:cubicBezTo>
                <a:cubicBezTo>
                  <a:pt x="0" y="2330"/>
                  <a:pt x="0" y="2330"/>
                  <a:pt x="0" y="2330"/>
                </a:cubicBezTo>
                <a:cubicBezTo>
                  <a:pt x="0" y="4122"/>
                  <a:pt x="0" y="4122"/>
                  <a:pt x="0" y="4122"/>
                </a:cubicBezTo>
                <a:cubicBezTo>
                  <a:pt x="16000" y="4122"/>
                  <a:pt x="16000" y="4122"/>
                  <a:pt x="16000" y="4122"/>
                </a:cubicBezTo>
                <a:cubicBezTo>
                  <a:pt x="16000" y="2330"/>
                  <a:pt x="16000" y="2330"/>
                  <a:pt x="16000" y="2330"/>
                </a:cubicBezTo>
                <a:cubicBezTo>
                  <a:pt x="15917" y="2330"/>
                  <a:pt x="15917" y="2330"/>
                  <a:pt x="15917" y="2330"/>
                </a:cubicBezTo>
                <a:lnTo>
                  <a:pt x="15917" y="2035"/>
                </a:lnTo>
                <a:close/>
                <a:moveTo>
                  <a:pt x="1418" y="2330"/>
                </a:moveTo>
                <a:cubicBezTo>
                  <a:pt x="1444" y="2009"/>
                  <a:pt x="1444" y="2009"/>
                  <a:pt x="1444" y="2009"/>
                </a:cubicBezTo>
                <a:cubicBezTo>
                  <a:pt x="1569" y="1984"/>
                  <a:pt x="1677" y="1909"/>
                  <a:pt x="1748" y="1805"/>
                </a:cubicBezTo>
                <a:cubicBezTo>
                  <a:pt x="1796" y="1954"/>
                  <a:pt x="1917" y="2067"/>
                  <a:pt x="2065" y="2103"/>
                </a:cubicBezTo>
                <a:cubicBezTo>
                  <a:pt x="2083" y="2330"/>
                  <a:pt x="2083" y="2330"/>
                  <a:pt x="2083" y="2330"/>
                </a:cubicBezTo>
                <a:lnTo>
                  <a:pt x="1418" y="2330"/>
                </a:lnTo>
                <a:close/>
                <a:moveTo>
                  <a:pt x="6118" y="2330"/>
                </a:moveTo>
                <a:cubicBezTo>
                  <a:pt x="6118" y="1967"/>
                  <a:pt x="6118" y="1967"/>
                  <a:pt x="6118" y="1967"/>
                </a:cubicBezTo>
                <a:cubicBezTo>
                  <a:pt x="6177" y="2034"/>
                  <a:pt x="6255" y="2082"/>
                  <a:pt x="6342" y="2103"/>
                </a:cubicBezTo>
                <a:cubicBezTo>
                  <a:pt x="6361" y="2330"/>
                  <a:pt x="6361" y="2330"/>
                  <a:pt x="6361" y="2330"/>
                </a:cubicBezTo>
                <a:lnTo>
                  <a:pt x="6118" y="2330"/>
                </a:lnTo>
                <a:close/>
                <a:moveTo>
                  <a:pt x="7043" y="2330"/>
                </a:moveTo>
                <a:cubicBezTo>
                  <a:pt x="6672" y="2330"/>
                  <a:pt x="6672" y="2330"/>
                  <a:pt x="6672" y="2330"/>
                </a:cubicBezTo>
                <a:cubicBezTo>
                  <a:pt x="6635" y="2068"/>
                  <a:pt x="6635" y="2068"/>
                  <a:pt x="6635" y="2068"/>
                </a:cubicBezTo>
                <a:cubicBezTo>
                  <a:pt x="6734" y="2018"/>
                  <a:pt x="6810" y="1931"/>
                  <a:pt x="6850" y="1826"/>
                </a:cubicBezTo>
                <a:cubicBezTo>
                  <a:pt x="6900" y="1925"/>
                  <a:pt x="6982" y="2006"/>
                  <a:pt x="7083" y="2053"/>
                </a:cubicBezTo>
                <a:lnTo>
                  <a:pt x="7043" y="2330"/>
                </a:lnTo>
                <a:close/>
                <a:moveTo>
                  <a:pt x="7654" y="2330"/>
                </a:moveTo>
                <a:cubicBezTo>
                  <a:pt x="7360" y="2330"/>
                  <a:pt x="7360" y="2330"/>
                  <a:pt x="7360" y="2330"/>
                </a:cubicBezTo>
                <a:cubicBezTo>
                  <a:pt x="7380" y="2088"/>
                  <a:pt x="7380" y="2088"/>
                  <a:pt x="7380" y="2088"/>
                </a:cubicBezTo>
                <a:cubicBezTo>
                  <a:pt x="7430" y="2078"/>
                  <a:pt x="7477" y="2060"/>
                  <a:pt x="7521" y="2035"/>
                </a:cubicBezTo>
                <a:cubicBezTo>
                  <a:pt x="7654" y="2035"/>
                  <a:pt x="7654" y="2035"/>
                  <a:pt x="7654" y="2035"/>
                </a:cubicBezTo>
                <a:lnTo>
                  <a:pt x="7654" y="2330"/>
                </a:lnTo>
                <a:close/>
                <a:moveTo>
                  <a:pt x="9167" y="2330"/>
                </a:moveTo>
                <a:cubicBezTo>
                  <a:pt x="9167" y="2035"/>
                  <a:pt x="9167" y="2035"/>
                  <a:pt x="9167" y="2035"/>
                </a:cubicBezTo>
                <a:cubicBezTo>
                  <a:pt x="9172" y="2035"/>
                  <a:pt x="9172" y="2035"/>
                  <a:pt x="9172" y="2035"/>
                </a:cubicBezTo>
                <a:cubicBezTo>
                  <a:pt x="9245" y="2123"/>
                  <a:pt x="9350" y="2180"/>
                  <a:pt x="9466" y="2190"/>
                </a:cubicBezTo>
                <a:cubicBezTo>
                  <a:pt x="9496" y="2330"/>
                  <a:pt x="9496" y="2330"/>
                  <a:pt x="9496" y="2330"/>
                </a:cubicBezTo>
                <a:lnTo>
                  <a:pt x="9167" y="2330"/>
                </a:lnTo>
                <a:close/>
                <a:moveTo>
                  <a:pt x="11133" y="2310"/>
                </a:moveTo>
                <a:cubicBezTo>
                  <a:pt x="11133" y="2013"/>
                  <a:pt x="11133" y="2013"/>
                  <a:pt x="11133" y="2013"/>
                </a:cubicBezTo>
                <a:cubicBezTo>
                  <a:pt x="11150" y="2025"/>
                  <a:pt x="11167" y="2036"/>
                  <a:pt x="11184" y="2045"/>
                </a:cubicBezTo>
                <a:lnTo>
                  <a:pt x="11133" y="2310"/>
                </a:lnTo>
                <a:close/>
                <a:moveTo>
                  <a:pt x="11797" y="2330"/>
                </a:moveTo>
                <a:cubicBezTo>
                  <a:pt x="11448" y="2330"/>
                  <a:pt x="11448" y="2330"/>
                  <a:pt x="11448" y="2330"/>
                </a:cubicBezTo>
                <a:cubicBezTo>
                  <a:pt x="11478" y="2097"/>
                  <a:pt x="11478" y="2097"/>
                  <a:pt x="11478" y="2097"/>
                </a:cubicBezTo>
                <a:cubicBezTo>
                  <a:pt x="11609" y="2077"/>
                  <a:pt x="11724" y="2002"/>
                  <a:pt x="11797" y="1892"/>
                </a:cubicBezTo>
                <a:lnTo>
                  <a:pt x="11797" y="2330"/>
                </a:lnTo>
                <a:close/>
                <a:moveTo>
                  <a:pt x="12964" y="2330"/>
                </a:moveTo>
                <a:cubicBezTo>
                  <a:pt x="12964" y="2075"/>
                  <a:pt x="12964" y="2075"/>
                  <a:pt x="12964" y="2075"/>
                </a:cubicBezTo>
                <a:cubicBezTo>
                  <a:pt x="13031" y="2133"/>
                  <a:pt x="13115" y="2170"/>
                  <a:pt x="13206" y="2178"/>
                </a:cubicBezTo>
                <a:cubicBezTo>
                  <a:pt x="13239" y="2330"/>
                  <a:pt x="13239" y="2330"/>
                  <a:pt x="13239" y="2330"/>
                </a:cubicBezTo>
                <a:lnTo>
                  <a:pt x="12964" y="2330"/>
                </a:lnTo>
                <a:close/>
                <a:moveTo>
                  <a:pt x="13732" y="2330"/>
                </a:moveTo>
                <a:cubicBezTo>
                  <a:pt x="13554" y="2330"/>
                  <a:pt x="13554" y="2330"/>
                  <a:pt x="13554" y="2330"/>
                </a:cubicBezTo>
                <a:cubicBezTo>
                  <a:pt x="13490" y="2102"/>
                  <a:pt x="13490" y="2102"/>
                  <a:pt x="13490" y="2102"/>
                </a:cubicBezTo>
                <a:cubicBezTo>
                  <a:pt x="13547" y="2062"/>
                  <a:pt x="13593" y="2010"/>
                  <a:pt x="13626" y="1949"/>
                </a:cubicBezTo>
                <a:cubicBezTo>
                  <a:pt x="13668" y="1992"/>
                  <a:pt x="13717" y="2027"/>
                  <a:pt x="13771" y="2053"/>
                </a:cubicBezTo>
                <a:lnTo>
                  <a:pt x="13732" y="2330"/>
                </a:lnTo>
                <a:close/>
                <a:moveTo>
                  <a:pt x="14404" y="2330"/>
                </a:moveTo>
                <a:cubicBezTo>
                  <a:pt x="14049" y="2330"/>
                  <a:pt x="14049" y="2330"/>
                  <a:pt x="14049" y="2330"/>
                </a:cubicBezTo>
                <a:cubicBezTo>
                  <a:pt x="14069" y="2088"/>
                  <a:pt x="14069" y="2088"/>
                  <a:pt x="14069" y="2088"/>
                </a:cubicBezTo>
                <a:cubicBezTo>
                  <a:pt x="14143" y="2073"/>
                  <a:pt x="14256" y="2035"/>
                  <a:pt x="14256" y="2035"/>
                </a:cubicBezTo>
                <a:cubicBezTo>
                  <a:pt x="14404" y="2035"/>
                  <a:pt x="14404" y="2035"/>
                  <a:pt x="14404" y="2035"/>
                </a:cubicBezTo>
                <a:lnTo>
                  <a:pt x="14404" y="2330"/>
                </a:lnTo>
                <a:close/>
              </a:path>
            </a:pathLst>
          </a:custGeom>
          <a:solidFill>
            <a:srgbClr val="C3D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11"/>
          <p:cNvGrpSpPr/>
          <p:nvPr userDrawn="1"/>
        </p:nvGrpSpPr>
        <p:grpSpPr bwMode="auto">
          <a:xfrm>
            <a:off x="96838" y="3497263"/>
            <a:ext cx="9066212" cy="1454150"/>
            <a:chOff x="-98336" y="771550"/>
            <a:chExt cx="9066040" cy="1453927"/>
          </a:xfrm>
        </p:grpSpPr>
        <p:sp>
          <p:nvSpPr>
            <p:cNvPr id="8" name="Freeform 70"/>
            <p:cNvSpPr/>
            <p:nvPr/>
          </p:nvSpPr>
          <p:spPr bwMode="auto">
            <a:xfrm>
              <a:off x="3785574" y="1360654"/>
              <a:ext cx="447479" cy="470078"/>
            </a:xfrm>
            <a:custGeom>
              <a:avLst/>
              <a:gdLst>
                <a:gd name="T0" fmla="*/ 2147483646 w 766"/>
                <a:gd name="T1" fmla="*/ 2147483646 h 805"/>
                <a:gd name="T2" fmla="*/ 2147483646 w 766"/>
                <a:gd name="T3" fmla="*/ 2147483646 h 805"/>
                <a:gd name="T4" fmla="*/ 2147483646 w 766"/>
                <a:gd name="T5" fmla="*/ 2147483646 h 805"/>
                <a:gd name="T6" fmla="*/ 2147483646 w 766"/>
                <a:gd name="T7" fmla="*/ 2147483646 h 805"/>
                <a:gd name="T8" fmla="*/ 2147483646 w 766"/>
                <a:gd name="T9" fmla="*/ 2147483646 h 8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6" h="805">
                  <a:moveTo>
                    <a:pt x="425" y="25"/>
                  </a:moveTo>
                  <a:cubicBezTo>
                    <a:pt x="226" y="0"/>
                    <a:pt x="46" y="150"/>
                    <a:pt x="23" y="359"/>
                  </a:cubicBezTo>
                  <a:cubicBezTo>
                    <a:pt x="0" y="567"/>
                    <a:pt x="142" y="756"/>
                    <a:pt x="341" y="780"/>
                  </a:cubicBezTo>
                  <a:cubicBezTo>
                    <a:pt x="540" y="805"/>
                    <a:pt x="720" y="655"/>
                    <a:pt x="743" y="447"/>
                  </a:cubicBezTo>
                  <a:cubicBezTo>
                    <a:pt x="766" y="238"/>
                    <a:pt x="624" y="49"/>
                    <a:pt x="425" y="2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71"/>
            <p:cNvSpPr/>
            <p:nvPr/>
          </p:nvSpPr>
          <p:spPr bwMode="auto">
            <a:xfrm>
              <a:off x="3903094" y="1457080"/>
              <a:ext cx="263666" cy="768397"/>
            </a:xfrm>
            <a:custGeom>
              <a:avLst/>
              <a:gdLst>
                <a:gd name="T0" fmla="*/ 2147483646 w 175"/>
                <a:gd name="T1" fmla="*/ 0 h 510"/>
                <a:gd name="T2" fmla="*/ 2147483646 w 175"/>
                <a:gd name="T3" fmla="*/ 2147483646 h 510"/>
                <a:gd name="T4" fmla="*/ 0 w 175"/>
                <a:gd name="T5" fmla="*/ 2147483646 h 510"/>
                <a:gd name="T6" fmla="*/ 2147483646 w 175"/>
                <a:gd name="T7" fmla="*/ 2147483646 h 510"/>
                <a:gd name="T8" fmla="*/ 2147483646 w 175"/>
                <a:gd name="T9" fmla="*/ 2147483646 h 510"/>
                <a:gd name="T10" fmla="*/ 2147483646 w 175"/>
                <a:gd name="T11" fmla="*/ 2147483646 h 510"/>
                <a:gd name="T12" fmla="*/ 2147483646 w 175"/>
                <a:gd name="T13" fmla="*/ 2147483646 h 510"/>
                <a:gd name="T14" fmla="*/ 2147483646 w 175"/>
                <a:gd name="T15" fmla="*/ 2147483646 h 510"/>
                <a:gd name="T16" fmla="*/ 2147483646 w 175"/>
                <a:gd name="T17" fmla="*/ 2147483646 h 510"/>
                <a:gd name="T18" fmla="*/ 2147483646 w 175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5" h="510">
                  <a:moveTo>
                    <a:pt x="82" y="0"/>
                  </a:moveTo>
                  <a:lnTo>
                    <a:pt x="63" y="130"/>
                  </a:lnTo>
                  <a:lnTo>
                    <a:pt x="0" y="39"/>
                  </a:lnTo>
                  <a:lnTo>
                    <a:pt x="61" y="143"/>
                  </a:lnTo>
                  <a:lnTo>
                    <a:pt x="9" y="507"/>
                  </a:lnTo>
                  <a:lnTo>
                    <a:pt x="40" y="510"/>
                  </a:lnTo>
                  <a:lnTo>
                    <a:pt x="65" y="210"/>
                  </a:lnTo>
                  <a:lnTo>
                    <a:pt x="175" y="127"/>
                  </a:lnTo>
                  <a:lnTo>
                    <a:pt x="66" y="195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74"/>
            <p:cNvSpPr/>
            <p:nvPr/>
          </p:nvSpPr>
          <p:spPr bwMode="auto">
            <a:xfrm>
              <a:off x="7632890" y="1360654"/>
              <a:ext cx="448985" cy="470078"/>
            </a:xfrm>
            <a:custGeom>
              <a:avLst/>
              <a:gdLst>
                <a:gd name="T0" fmla="*/ 2147483646 w 766"/>
                <a:gd name="T1" fmla="*/ 2147483646 h 805"/>
                <a:gd name="T2" fmla="*/ 2147483646 w 766"/>
                <a:gd name="T3" fmla="*/ 2147483646 h 805"/>
                <a:gd name="T4" fmla="*/ 2147483646 w 766"/>
                <a:gd name="T5" fmla="*/ 2147483646 h 805"/>
                <a:gd name="T6" fmla="*/ 2147483646 w 766"/>
                <a:gd name="T7" fmla="*/ 2147483646 h 805"/>
                <a:gd name="T8" fmla="*/ 2147483646 w 766"/>
                <a:gd name="T9" fmla="*/ 2147483646 h 8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6" h="805">
                  <a:moveTo>
                    <a:pt x="425" y="25"/>
                  </a:moveTo>
                  <a:cubicBezTo>
                    <a:pt x="226" y="0"/>
                    <a:pt x="46" y="150"/>
                    <a:pt x="23" y="359"/>
                  </a:cubicBezTo>
                  <a:cubicBezTo>
                    <a:pt x="0" y="567"/>
                    <a:pt x="142" y="756"/>
                    <a:pt x="341" y="780"/>
                  </a:cubicBezTo>
                  <a:cubicBezTo>
                    <a:pt x="540" y="805"/>
                    <a:pt x="720" y="655"/>
                    <a:pt x="743" y="447"/>
                  </a:cubicBezTo>
                  <a:cubicBezTo>
                    <a:pt x="766" y="238"/>
                    <a:pt x="624" y="49"/>
                    <a:pt x="425" y="2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75"/>
            <p:cNvSpPr/>
            <p:nvPr/>
          </p:nvSpPr>
          <p:spPr bwMode="auto">
            <a:xfrm>
              <a:off x="7750410" y="1457080"/>
              <a:ext cx="263666" cy="768397"/>
            </a:xfrm>
            <a:custGeom>
              <a:avLst/>
              <a:gdLst>
                <a:gd name="T0" fmla="*/ 2147483646 w 175"/>
                <a:gd name="T1" fmla="*/ 0 h 510"/>
                <a:gd name="T2" fmla="*/ 2147483646 w 175"/>
                <a:gd name="T3" fmla="*/ 2147483646 h 510"/>
                <a:gd name="T4" fmla="*/ 0 w 175"/>
                <a:gd name="T5" fmla="*/ 2147483646 h 510"/>
                <a:gd name="T6" fmla="*/ 2147483646 w 175"/>
                <a:gd name="T7" fmla="*/ 2147483646 h 510"/>
                <a:gd name="T8" fmla="*/ 2147483646 w 175"/>
                <a:gd name="T9" fmla="*/ 2147483646 h 510"/>
                <a:gd name="T10" fmla="*/ 2147483646 w 175"/>
                <a:gd name="T11" fmla="*/ 2147483646 h 510"/>
                <a:gd name="T12" fmla="*/ 2147483646 w 175"/>
                <a:gd name="T13" fmla="*/ 2147483646 h 510"/>
                <a:gd name="T14" fmla="*/ 2147483646 w 175"/>
                <a:gd name="T15" fmla="*/ 2147483646 h 510"/>
                <a:gd name="T16" fmla="*/ 2147483646 w 175"/>
                <a:gd name="T17" fmla="*/ 2147483646 h 510"/>
                <a:gd name="T18" fmla="*/ 2147483646 w 175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5" h="510">
                  <a:moveTo>
                    <a:pt x="81" y="0"/>
                  </a:moveTo>
                  <a:lnTo>
                    <a:pt x="63" y="130"/>
                  </a:lnTo>
                  <a:lnTo>
                    <a:pt x="0" y="39"/>
                  </a:lnTo>
                  <a:lnTo>
                    <a:pt x="61" y="143"/>
                  </a:lnTo>
                  <a:lnTo>
                    <a:pt x="9" y="507"/>
                  </a:lnTo>
                  <a:lnTo>
                    <a:pt x="40" y="510"/>
                  </a:lnTo>
                  <a:lnTo>
                    <a:pt x="64" y="210"/>
                  </a:lnTo>
                  <a:lnTo>
                    <a:pt x="175" y="127"/>
                  </a:lnTo>
                  <a:lnTo>
                    <a:pt x="66" y="19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Rectangle 76"/>
            <p:cNvSpPr>
              <a:spLocks noChangeArrowheads="1"/>
            </p:cNvSpPr>
            <p:nvPr/>
          </p:nvSpPr>
          <p:spPr bwMode="auto">
            <a:xfrm>
              <a:off x="2786096" y="808056"/>
              <a:ext cx="85723" cy="206343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Freeform 77"/>
            <p:cNvSpPr/>
            <p:nvPr/>
          </p:nvSpPr>
          <p:spPr bwMode="auto">
            <a:xfrm>
              <a:off x="2721872" y="854416"/>
              <a:ext cx="531851" cy="1325861"/>
            </a:xfrm>
            <a:custGeom>
              <a:avLst/>
              <a:gdLst>
                <a:gd name="T0" fmla="*/ 0 w 353"/>
                <a:gd name="T1" fmla="*/ 2147483646 h 880"/>
                <a:gd name="T2" fmla="*/ 2147483646 w 353"/>
                <a:gd name="T3" fmla="*/ 0 h 880"/>
                <a:gd name="T4" fmla="*/ 2147483646 w 353"/>
                <a:gd name="T5" fmla="*/ 2147483646 h 880"/>
                <a:gd name="T6" fmla="*/ 2147483646 w 353"/>
                <a:gd name="T7" fmla="*/ 2147483646 h 880"/>
                <a:gd name="T8" fmla="*/ 0 w 353"/>
                <a:gd name="T9" fmla="*/ 2147483646 h 880"/>
                <a:gd name="T10" fmla="*/ 0 w 353"/>
                <a:gd name="T11" fmla="*/ 2147483646 h 8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3" h="880">
                  <a:moveTo>
                    <a:pt x="0" y="177"/>
                  </a:moveTo>
                  <a:lnTo>
                    <a:pt x="176" y="0"/>
                  </a:lnTo>
                  <a:lnTo>
                    <a:pt x="353" y="177"/>
                  </a:lnTo>
                  <a:lnTo>
                    <a:pt x="353" y="880"/>
                  </a:lnTo>
                  <a:lnTo>
                    <a:pt x="0" y="880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78"/>
            <p:cNvSpPr/>
            <p:nvPr/>
          </p:nvSpPr>
          <p:spPr bwMode="auto">
            <a:xfrm>
              <a:off x="2721872" y="771550"/>
              <a:ext cx="531851" cy="349545"/>
            </a:xfrm>
            <a:custGeom>
              <a:avLst/>
              <a:gdLst>
                <a:gd name="T0" fmla="*/ 0 w 353"/>
                <a:gd name="T1" fmla="*/ 2147483646 h 232"/>
                <a:gd name="T2" fmla="*/ 2147483646 w 353"/>
                <a:gd name="T3" fmla="*/ 2147483646 h 232"/>
                <a:gd name="T4" fmla="*/ 2147483646 w 353"/>
                <a:gd name="T5" fmla="*/ 2147483646 h 232"/>
                <a:gd name="T6" fmla="*/ 2147483646 w 353"/>
                <a:gd name="T7" fmla="*/ 2147483646 h 232"/>
                <a:gd name="T8" fmla="*/ 2147483646 w 353"/>
                <a:gd name="T9" fmla="*/ 0 h 232"/>
                <a:gd name="T10" fmla="*/ 0 w 353"/>
                <a:gd name="T11" fmla="*/ 2147483646 h 232"/>
                <a:gd name="T12" fmla="*/ 0 w 353"/>
                <a:gd name="T13" fmla="*/ 2147483646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3" h="232">
                  <a:moveTo>
                    <a:pt x="0" y="232"/>
                  </a:moveTo>
                  <a:lnTo>
                    <a:pt x="176" y="55"/>
                  </a:lnTo>
                  <a:lnTo>
                    <a:pt x="353" y="232"/>
                  </a:lnTo>
                  <a:lnTo>
                    <a:pt x="353" y="177"/>
                  </a:lnTo>
                  <a:lnTo>
                    <a:pt x="176" y="0"/>
                  </a:lnTo>
                  <a:lnTo>
                    <a:pt x="0" y="177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79"/>
            <p:cNvSpPr>
              <a:spLocks noChangeArrowheads="1"/>
            </p:cNvSpPr>
            <p:nvPr/>
          </p:nvSpPr>
          <p:spPr bwMode="auto">
            <a:xfrm>
              <a:off x="3021042" y="1136619"/>
              <a:ext cx="147635" cy="22380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Rectangle 80"/>
            <p:cNvSpPr>
              <a:spLocks noChangeArrowheads="1"/>
            </p:cNvSpPr>
            <p:nvPr/>
          </p:nvSpPr>
          <p:spPr bwMode="auto">
            <a:xfrm>
              <a:off x="3103590" y="114931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1"/>
            <p:cNvSpPr>
              <a:spLocks noChangeArrowheads="1"/>
            </p:cNvSpPr>
            <p:nvPr/>
          </p:nvSpPr>
          <p:spPr bwMode="auto">
            <a:xfrm>
              <a:off x="3035330" y="11493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Rectangle 82"/>
            <p:cNvSpPr>
              <a:spLocks noChangeArrowheads="1"/>
            </p:cNvSpPr>
            <p:nvPr/>
          </p:nvSpPr>
          <p:spPr bwMode="auto">
            <a:xfrm>
              <a:off x="3035330" y="1255663"/>
              <a:ext cx="52386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Rectangle 83"/>
            <p:cNvSpPr>
              <a:spLocks noChangeArrowheads="1"/>
            </p:cNvSpPr>
            <p:nvPr/>
          </p:nvSpPr>
          <p:spPr bwMode="auto">
            <a:xfrm>
              <a:off x="3103590" y="1255663"/>
              <a:ext cx="52387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Rectangle 84"/>
            <p:cNvSpPr>
              <a:spLocks noChangeArrowheads="1"/>
            </p:cNvSpPr>
            <p:nvPr/>
          </p:nvSpPr>
          <p:spPr bwMode="auto">
            <a:xfrm>
              <a:off x="3021042" y="1458832"/>
              <a:ext cx="147635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Rectangle 85"/>
            <p:cNvSpPr>
              <a:spLocks noChangeArrowheads="1"/>
            </p:cNvSpPr>
            <p:nvPr/>
          </p:nvSpPr>
          <p:spPr bwMode="auto">
            <a:xfrm>
              <a:off x="3103590" y="147311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Rectangle 86"/>
            <p:cNvSpPr>
              <a:spLocks noChangeArrowheads="1"/>
            </p:cNvSpPr>
            <p:nvPr/>
          </p:nvSpPr>
          <p:spPr bwMode="auto">
            <a:xfrm>
              <a:off x="3035330" y="14731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Rectangle 87"/>
            <p:cNvSpPr>
              <a:spLocks noChangeArrowheads="1"/>
            </p:cNvSpPr>
            <p:nvPr/>
          </p:nvSpPr>
          <p:spPr bwMode="auto">
            <a:xfrm>
              <a:off x="3035330" y="157946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Rectangle 88"/>
            <p:cNvSpPr>
              <a:spLocks noChangeArrowheads="1"/>
            </p:cNvSpPr>
            <p:nvPr/>
          </p:nvSpPr>
          <p:spPr bwMode="auto">
            <a:xfrm>
              <a:off x="3103590" y="1579463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Rectangle 89"/>
            <p:cNvSpPr>
              <a:spLocks noChangeArrowheads="1"/>
            </p:cNvSpPr>
            <p:nvPr/>
          </p:nvSpPr>
          <p:spPr bwMode="auto">
            <a:xfrm>
              <a:off x="3021042" y="1782632"/>
              <a:ext cx="147635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Rectangle 90"/>
            <p:cNvSpPr>
              <a:spLocks noChangeArrowheads="1"/>
            </p:cNvSpPr>
            <p:nvPr/>
          </p:nvSpPr>
          <p:spPr bwMode="auto">
            <a:xfrm>
              <a:off x="3103590" y="1796918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Rectangle 91"/>
            <p:cNvSpPr>
              <a:spLocks noChangeArrowheads="1"/>
            </p:cNvSpPr>
            <p:nvPr/>
          </p:nvSpPr>
          <p:spPr bwMode="auto">
            <a:xfrm>
              <a:off x="3035330" y="1796918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2"/>
            <p:cNvSpPr>
              <a:spLocks noChangeArrowheads="1"/>
            </p:cNvSpPr>
            <p:nvPr/>
          </p:nvSpPr>
          <p:spPr bwMode="auto">
            <a:xfrm>
              <a:off x="3035330" y="190167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Rectangle 93"/>
            <p:cNvSpPr>
              <a:spLocks noChangeArrowheads="1"/>
            </p:cNvSpPr>
            <p:nvPr/>
          </p:nvSpPr>
          <p:spPr bwMode="auto">
            <a:xfrm>
              <a:off x="3103590" y="190167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ectangle 94"/>
            <p:cNvSpPr>
              <a:spLocks noChangeArrowheads="1"/>
            </p:cNvSpPr>
            <p:nvPr/>
          </p:nvSpPr>
          <p:spPr bwMode="auto">
            <a:xfrm>
              <a:off x="2805146" y="1136619"/>
              <a:ext cx="150810" cy="22380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Rectangle 95"/>
            <p:cNvSpPr>
              <a:spLocks noChangeArrowheads="1"/>
            </p:cNvSpPr>
            <p:nvPr/>
          </p:nvSpPr>
          <p:spPr bwMode="auto">
            <a:xfrm>
              <a:off x="2887694" y="114931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ectangle 96"/>
            <p:cNvSpPr>
              <a:spLocks noChangeArrowheads="1"/>
            </p:cNvSpPr>
            <p:nvPr/>
          </p:nvSpPr>
          <p:spPr bwMode="auto">
            <a:xfrm>
              <a:off x="2819434" y="11493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Rectangle 97"/>
            <p:cNvSpPr>
              <a:spLocks noChangeArrowheads="1"/>
            </p:cNvSpPr>
            <p:nvPr/>
          </p:nvSpPr>
          <p:spPr bwMode="auto">
            <a:xfrm>
              <a:off x="2819434" y="1255663"/>
              <a:ext cx="52386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Rectangle 98"/>
            <p:cNvSpPr>
              <a:spLocks noChangeArrowheads="1"/>
            </p:cNvSpPr>
            <p:nvPr/>
          </p:nvSpPr>
          <p:spPr bwMode="auto">
            <a:xfrm>
              <a:off x="2887694" y="1255663"/>
              <a:ext cx="52387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Rectangle 99"/>
            <p:cNvSpPr>
              <a:spLocks noChangeArrowheads="1"/>
            </p:cNvSpPr>
            <p:nvPr/>
          </p:nvSpPr>
          <p:spPr bwMode="auto">
            <a:xfrm>
              <a:off x="2805146" y="1458832"/>
              <a:ext cx="150810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Rectangle 100"/>
            <p:cNvSpPr>
              <a:spLocks noChangeArrowheads="1"/>
            </p:cNvSpPr>
            <p:nvPr/>
          </p:nvSpPr>
          <p:spPr bwMode="auto">
            <a:xfrm>
              <a:off x="2887694" y="147311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Rectangle 101"/>
            <p:cNvSpPr>
              <a:spLocks noChangeArrowheads="1"/>
            </p:cNvSpPr>
            <p:nvPr/>
          </p:nvSpPr>
          <p:spPr bwMode="auto">
            <a:xfrm>
              <a:off x="2819434" y="14731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" name="Rectangle 102"/>
            <p:cNvSpPr>
              <a:spLocks noChangeArrowheads="1"/>
            </p:cNvSpPr>
            <p:nvPr/>
          </p:nvSpPr>
          <p:spPr bwMode="auto">
            <a:xfrm>
              <a:off x="2819434" y="157946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" name="Rectangle 103"/>
            <p:cNvSpPr>
              <a:spLocks noChangeArrowheads="1"/>
            </p:cNvSpPr>
            <p:nvPr/>
          </p:nvSpPr>
          <p:spPr bwMode="auto">
            <a:xfrm>
              <a:off x="2887694" y="1579463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" name="Rectangle 104"/>
            <p:cNvSpPr>
              <a:spLocks noChangeArrowheads="1"/>
            </p:cNvSpPr>
            <p:nvPr/>
          </p:nvSpPr>
          <p:spPr bwMode="auto">
            <a:xfrm>
              <a:off x="2805146" y="1782632"/>
              <a:ext cx="150810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05"/>
            <p:cNvSpPr>
              <a:spLocks noChangeArrowheads="1"/>
            </p:cNvSpPr>
            <p:nvPr/>
          </p:nvSpPr>
          <p:spPr bwMode="auto">
            <a:xfrm>
              <a:off x="2887694" y="1796918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Rectangle 106"/>
            <p:cNvSpPr>
              <a:spLocks noChangeArrowheads="1"/>
            </p:cNvSpPr>
            <p:nvPr/>
          </p:nvSpPr>
          <p:spPr bwMode="auto">
            <a:xfrm>
              <a:off x="2819434" y="1796918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" name="Rectangle 107"/>
            <p:cNvSpPr>
              <a:spLocks noChangeArrowheads="1"/>
            </p:cNvSpPr>
            <p:nvPr/>
          </p:nvSpPr>
          <p:spPr bwMode="auto">
            <a:xfrm>
              <a:off x="2819434" y="190167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" name="Rectangle 108"/>
            <p:cNvSpPr>
              <a:spLocks noChangeArrowheads="1"/>
            </p:cNvSpPr>
            <p:nvPr/>
          </p:nvSpPr>
          <p:spPr bwMode="auto">
            <a:xfrm>
              <a:off x="2887694" y="190167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5" name="Rectangle 109"/>
            <p:cNvSpPr>
              <a:spLocks noChangeArrowheads="1"/>
            </p:cNvSpPr>
            <p:nvPr/>
          </p:nvSpPr>
          <p:spPr bwMode="auto">
            <a:xfrm>
              <a:off x="6732546" y="808056"/>
              <a:ext cx="87311" cy="206343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6" name="Freeform 110"/>
            <p:cNvSpPr/>
            <p:nvPr/>
          </p:nvSpPr>
          <p:spPr bwMode="auto">
            <a:xfrm>
              <a:off x="6668523" y="854416"/>
              <a:ext cx="531851" cy="1325861"/>
            </a:xfrm>
            <a:custGeom>
              <a:avLst/>
              <a:gdLst>
                <a:gd name="T0" fmla="*/ 0 w 353"/>
                <a:gd name="T1" fmla="*/ 2147483646 h 880"/>
                <a:gd name="T2" fmla="*/ 2147483646 w 353"/>
                <a:gd name="T3" fmla="*/ 0 h 880"/>
                <a:gd name="T4" fmla="*/ 2147483646 w 353"/>
                <a:gd name="T5" fmla="*/ 2147483646 h 880"/>
                <a:gd name="T6" fmla="*/ 2147483646 w 353"/>
                <a:gd name="T7" fmla="*/ 2147483646 h 880"/>
                <a:gd name="T8" fmla="*/ 0 w 353"/>
                <a:gd name="T9" fmla="*/ 2147483646 h 880"/>
                <a:gd name="T10" fmla="*/ 0 w 353"/>
                <a:gd name="T11" fmla="*/ 2147483646 h 8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3" h="880">
                  <a:moveTo>
                    <a:pt x="0" y="177"/>
                  </a:moveTo>
                  <a:lnTo>
                    <a:pt x="176" y="0"/>
                  </a:lnTo>
                  <a:lnTo>
                    <a:pt x="353" y="177"/>
                  </a:lnTo>
                  <a:lnTo>
                    <a:pt x="353" y="880"/>
                  </a:lnTo>
                  <a:lnTo>
                    <a:pt x="0" y="880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111"/>
            <p:cNvSpPr/>
            <p:nvPr/>
          </p:nvSpPr>
          <p:spPr bwMode="auto">
            <a:xfrm>
              <a:off x="6668523" y="771550"/>
              <a:ext cx="531851" cy="349545"/>
            </a:xfrm>
            <a:custGeom>
              <a:avLst/>
              <a:gdLst>
                <a:gd name="T0" fmla="*/ 0 w 353"/>
                <a:gd name="T1" fmla="*/ 2147483646 h 232"/>
                <a:gd name="T2" fmla="*/ 2147483646 w 353"/>
                <a:gd name="T3" fmla="*/ 2147483646 h 232"/>
                <a:gd name="T4" fmla="*/ 2147483646 w 353"/>
                <a:gd name="T5" fmla="*/ 2147483646 h 232"/>
                <a:gd name="T6" fmla="*/ 2147483646 w 353"/>
                <a:gd name="T7" fmla="*/ 2147483646 h 232"/>
                <a:gd name="T8" fmla="*/ 2147483646 w 353"/>
                <a:gd name="T9" fmla="*/ 0 h 232"/>
                <a:gd name="T10" fmla="*/ 0 w 353"/>
                <a:gd name="T11" fmla="*/ 2147483646 h 232"/>
                <a:gd name="T12" fmla="*/ 0 w 353"/>
                <a:gd name="T13" fmla="*/ 2147483646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3" h="232">
                  <a:moveTo>
                    <a:pt x="0" y="232"/>
                  </a:moveTo>
                  <a:lnTo>
                    <a:pt x="176" y="55"/>
                  </a:lnTo>
                  <a:lnTo>
                    <a:pt x="353" y="232"/>
                  </a:lnTo>
                  <a:lnTo>
                    <a:pt x="353" y="177"/>
                  </a:lnTo>
                  <a:lnTo>
                    <a:pt x="176" y="0"/>
                  </a:lnTo>
                  <a:lnTo>
                    <a:pt x="0" y="177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Rectangle 112"/>
            <p:cNvSpPr>
              <a:spLocks noChangeArrowheads="1"/>
            </p:cNvSpPr>
            <p:nvPr/>
          </p:nvSpPr>
          <p:spPr bwMode="auto">
            <a:xfrm>
              <a:off x="6967492" y="1136619"/>
              <a:ext cx="150810" cy="22380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9" name="Rectangle 113"/>
            <p:cNvSpPr>
              <a:spLocks noChangeArrowheads="1"/>
            </p:cNvSpPr>
            <p:nvPr/>
          </p:nvSpPr>
          <p:spPr bwMode="auto">
            <a:xfrm>
              <a:off x="7050040" y="114931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Rectangle 114"/>
            <p:cNvSpPr>
              <a:spLocks noChangeArrowheads="1"/>
            </p:cNvSpPr>
            <p:nvPr/>
          </p:nvSpPr>
          <p:spPr bwMode="auto">
            <a:xfrm>
              <a:off x="6981780" y="11493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" name="Rectangle 115"/>
            <p:cNvSpPr>
              <a:spLocks noChangeArrowheads="1"/>
            </p:cNvSpPr>
            <p:nvPr/>
          </p:nvSpPr>
          <p:spPr bwMode="auto">
            <a:xfrm>
              <a:off x="6981780" y="1255663"/>
              <a:ext cx="52386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2" name="Rectangle 116"/>
            <p:cNvSpPr>
              <a:spLocks noChangeArrowheads="1"/>
            </p:cNvSpPr>
            <p:nvPr/>
          </p:nvSpPr>
          <p:spPr bwMode="auto">
            <a:xfrm>
              <a:off x="7050040" y="1255663"/>
              <a:ext cx="50799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3" name="Rectangle 117"/>
            <p:cNvSpPr>
              <a:spLocks noChangeArrowheads="1"/>
            </p:cNvSpPr>
            <p:nvPr/>
          </p:nvSpPr>
          <p:spPr bwMode="auto">
            <a:xfrm>
              <a:off x="6967492" y="1458832"/>
              <a:ext cx="150810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4" name="Rectangle 118"/>
            <p:cNvSpPr>
              <a:spLocks noChangeArrowheads="1"/>
            </p:cNvSpPr>
            <p:nvPr/>
          </p:nvSpPr>
          <p:spPr bwMode="auto">
            <a:xfrm>
              <a:off x="7050040" y="147311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" name="Rectangle 119"/>
            <p:cNvSpPr>
              <a:spLocks noChangeArrowheads="1"/>
            </p:cNvSpPr>
            <p:nvPr/>
          </p:nvSpPr>
          <p:spPr bwMode="auto">
            <a:xfrm>
              <a:off x="6981780" y="14731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Rectangle 120"/>
            <p:cNvSpPr>
              <a:spLocks noChangeArrowheads="1"/>
            </p:cNvSpPr>
            <p:nvPr/>
          </p:nvSpPr>
          <p:spPr bwMode="auto">
            <a:xfrm>
              <a:off x="6981780" y="157946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7" name="Rectangle 121"/>
            <p:cNvSpPr>
              <a:spLocks noChangeArrowheads="1"/>
            </p:cNvSpPr>
            <p:nvPr/>
          </p:nvSpPr>
          <p:spPr bwMode="auto">
            <a:xfrm>
              <a:off x="7050040" y="1579463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8" name="Rectangle 122"/>
            <p:cNvSpPr>
              <a:spLocks noChangeArrowheads="1"/>
            </p:cNvSpPr>
            <p:nvPr/>
          </p:nvSpPr>
          <p:spPr bwMode="auto">
            <a:xfrm>
              <a:off x="6967492" y="1782632"/>
              <a:ext cx="150810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Rectangle 123"/>
            <p:cNvSpPr>
              <a:spLocks noChangeArrowheads="1"/>
            </p:cNvSpPr>
            <p:nvPr/>
          </p:nvSpPr>
          <p:spPr bwMode="auto">
            <a:xfrm>
              <a:off x="7050040" y="1796918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0" name="Rectangle 124"/>
            <p:cNvSpPr>
              <a:spLocks noChangeArrowheads="1"/>
            </p:cNvSpPr>
            <p:nvPr/>
          </p:nvSpPr>
          <p:spPr bwMode="auto">
            <a:xfrm>
              <a:off x="6981780" y="1796918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1" name="Rectangle 125"/>
            <p:cNvSpPr>
              <a:spLocks noChangeArrowheads="1"/>
            </p:cNvSpPr>
            <p:nvPr/>
          </p:nvSpPr>
          <p:spPr bwMode="auto">
            <a:xfrm>
              <a:off x="6981780" y="190167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Rectangle 126"/>
            <p:cNvSpPr>
              <a:spLocks noChangeArrowheads="1"/>
            </p:cNvSpPr>
            <p:nvPr/>
          </p:nvSpPr>
          <p:spPr bwMode="auto">
            <a:xfrm>
              <a:off x="7050040" y="190167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3" name="Rectangle 127"/>
            <p:cNvSpPr>
              <a:spLocks noChangeArrowheads="1"/>
            </p:cNvSpPr>
            <p:nvPr/>
          </p:nvSpPr>
          <p:spPr bwMode="auto">
            <a:xfrm>
              <a:off x="6751596" y="1136619"/>
              <a:ext cx="149222" cy="22380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4" name="Rectangle 128"/>
            <p:cNvSpPr>
              <a:spLocks noChangeArrowheads="1"/>
            </p:cNvSpPr>
            <p:nvPr/>
          </p:nvSpPr>
          <p:spPr bwMode="auto">
            <a:xfrm>
              <a:off x="6834144" y="114931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5" name="Rectangle 129"/>
            <p:cNvSpPr>
              <a:spLocks noChangeArrowheads="1"/>
            </p:cNvSpPr>
            <p:nvPr/>
          </p:nvSpPr>
          <p:spPr bwMode="auto">
            <a:xfrm>
              <a:off x="6765884" y="1149317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" name="Rectangle 130"/>
            <p:cNvSpPr>
              <a:spLocks noChangeArrowheads="1"/>
            </p:cNvSpPr>
            <p:nvPr/>
          </p:nvSpPr>
          <p:spPr bwMode="auto">
            <a:xfrm>
              <a:off x="6765884" y="1255663"/>
              <a:ext cx="53974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7" name="Rectangle 131"/>
            <p:cNvSpPr>
              <a:spLocks noChangeArrowheads="1"/>
            </p:cNvSpPr>
            <p:nvPr/>
          </p:nvSpPr>
          <p:spPr bwMode="auto">
            <a:xfrm>
              <a:off x="6834144" y="1255663"/>
              <a:ext cx="50799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8" name="Rectangle 132"/>
            <p:cNvSpPr>
              <a:spLocks noChangeArrowheads="1"/>
            </p:cNvSpPr>
            <p:nvPr/>
          </p:nvSpPr>
          <p:spPr bwMode="auto">
            <a:xfrm>
              <a:off x="6751596" y="1458832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9" name="Rectangle 133"/>
            <p:cNvSpPr>
              <a:spLocks noChangeArrowheads="1"/>
            </p:cNvSpPr>
            <p:nvPr/>
          </p:nvSpPr>
          <p:spPr bwMode="auto">
            <a:xfrm>
              <a:off x="6834144" y="147311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0" name="Rectangle 134"/>
            <p:cNvSpPr>
              <a:spLocks noChangeArrowheads="1"/>
            </p:cNvSpPr>
            <p:nvPr/>
          </p:nvSpPr>
          <p:spPr bwMode="auto">
            <a:xfrm>
              <a:off x="6765884" y="1473117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1" name="Rectangle 135"/>
            <p:cNvSpPr>
              <a:spLocks noChangeArrowheads="1"/>
            </p:cNvSpPr>
            <p:nvPr/>
          </p:nvSpPr>
          <p:spPr bwMode="auto">
            <a:xfrm>
              <a:off x="6765884" y="1579463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2" name="Rectangle 136"/>
            <p:cNvSpPr>
              <a:spLocks noChangeArrowheads="1"/>
            </p:cNvSpPr>
            <p:nvPr/>
          </p:nvSpPr>
          <p:spPr bwMode="auto">
            <a:xfrm>
              <a:off x="6834144" y="1579463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3" name="Rectangle 137"/>
            <p:cNvSpPr>
              <a:spLocks noChangeArrowheads="1"/>
            </p:cNvSpPr>
            <p:nvPr/>
          </p:nvSpPr>
          <p:spPr bwMode="auto">
            <a:xfrm>
              <a:off x="6751596" y="1782632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4" name="Rectangle 138"/>
            <p:cNvSpPr>
              <a:spLocks noChangeArrowheads="1"/>
            </p:cNvSpPr>
            <p:nvPr/>
          </p:nvSpPr>
          <p:spPr bwMode="auto">
            <a:xfrm>
              <a:off x="6834144" y="1796918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5" name="Rectangle 139"/>
            <p:cNvSpPr>
              <a:spLocks noChangeArrowheads="1"/>
            </p:cNvSpPr>
            <p:nvPr/>
          </p:nvSpPr>
          <p:spPr bwMode="auto">
            <a:xfrm>
              <a:off x="6765884" y="1796918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6" name="Rectangle 140"/>
            <p:cNvSpPr>
              <a:spLocks noChangeArrowheads="1"/>
            </p:cNvSpPr>
            <p:nvPr/>
          </p:nvSpPr>
          <p:spPr bwMode="auto">
            <a:xfrm>
              <a:off x="6765884" y="1901677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7" name="Rectangle 141"/>
            <p:cNvSpPr>
              <a:spLocks noChangeArrowheads="1"/>
            </p:cNvSpPr>
            <p:nvPr/>
          </p:nvSpPr>
          <p:spPr bwMode="auto">
            <a:xfrm>
              <a:off x="6834144" y="190167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8" name="Rectangle 142"/>
            <p:cNvSpPr>
              <a:spLocks noChangeArrowheads="1"/>
            </p:cNvSpPr>
            <p:nvPr/>
          </p:nvSpPr>
          <p:spPr bwMode="auto">
            <a:xfrm>
              <a:off x="6010248" y="1144555"/>
              <a:ext cx="79373" cy="182535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9" name="Freeform 143"/>
            <p:cNvSpPr/>
            <p:nvPr/>
          </p:nvSpPr>
          <p:spPr bwMode="auto">
            <a:xfrm>
              <a:off x="5621846" y="1167801"/>
              <a:ext cx="531851" cy="1044116"/>
            </a:xfrm>
            <a:custGeom>
              <a:avLst/>
              <a:gdLst>
                <a:gd name="T0" fmla="*/ 2147483646 w 353"/>
                <a:gd name="T1" fmla="*/ 2147483646 h 693"/>
                <a:gd name="T2" fmla="*/ 2147483646 w 353"/>
                <a:gd name="T3" fmla="*/ 0 h 693"/>
                <a:gd name="T4" fmla="*/ 0 w 353"/>
                <a:gd name="T5" fmla="*/ 2147483646 h 693"/>
                <a:gd name="T6" fmla="*/ 0 w 353"/>
                <a:gd name="T7" fmla="*/ 2147483646 h 693"/>
                <a:gd name="T8" fmla="*/ 2147483646 w 353"/>
                <a:gd name="T9" fmla="*/ 2147483646 h 693"/>
                <a:gd name="T10" fmla="*/ 2147483646 w 353"/>
                <a:gd name="T11" fmla="*/ 2147483646 h 6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3" h="693">
                  <a:moveTo>
                    <a:pt x="353" y="177"/>
                  </a:moveTo>
                  <a:lnTo>
                    <a:pt x="176" y="0"/>
                  </a:lnTo>
                  <a:lnTo>
                    <a:pt x="0" y="177"/>
                  </a:lnTo>
                  <a:lnTo>
                    <a:pt x="0" y="693"/>
                  </a:lnTo>
                  <a:lnTo>
                    <a:pt x="353" y="693"/>
                  </a:lnTo>
                  <a:lnTo>
                    <a:pt x="353" y="177"/>
                  </a:ln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144"/>
            <p:cNvSpPr/>
            <p:nvPr/>
          </p:nvSpPr>
          <p:spPr bwMode="auto">
            <a:xfrm>
              <a:off x="5621846" y="1084935"/>
              <a:ext cx="531851" cy="349545"/>
            </a:xfrm>
            <a:custGeom>
              <a:avLst/>
              <a:gdLst>
                <a:gd name="T0" fmla="*/ 2147483646 w 353"/>
                <a:gd name="T1" fmla="*/ 2147483646 h 232"/>
                <a:gd name="T2" fmla="*/ 2147483646 w 353"/>
                <a:gd name="T3" fmla="*/ 2147483646 h 232"/>
                <a:gd name="T4" fmla="*/ 0 w 353"/>
                <a:gd name="T5" fmla="*/ 2147483646 h 232"/>
                <a:gd name="T6" fmla="*/ 0 w 353"/>
                <a:gd name="T7" fmla="*/ 2147483646 h 232"/>
                <a:gd name="T8" fmla="*/ 2147483646 w 353"/>
                <a:gd name="T9" fmla="*/ 0 h 232"/>
                <a:gd name="T10" fmla="*/ 2147483646 w 353"/>
                <a:gd name="T11" fmla="*/ 2147483646 h 232"/>
                <a:gd name="T12" fmla="*/ 2147483646 w 353"/>
                <a:gd name="T13" fmla="*/ 2147483646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3" h="232">
                  <a:moveTo>
                    <a:pt x="353" y="232"/>
                  </a:moveTo>
                  <a:lnTo>
                    <a:pt x="176" y="55"/>
                  </a:lnTo>
                  <a:lnTo>
                    <a:pt x="0" y="232"/>
                  </a:lnTo>
                  <a:lnTo>
                    <a:pt x="0" y="177"/>
                  </a:lnTo>
                  <a:lnTo>
                    <a:pt x="176" y="0"/>
                  </a:lnTo>
                  <a:lnTo>
                    <a:pt x="353" y="177"/>
                  </a:lnTo>
                  <a:lnTo>
                    <a:pt x="353" y="232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Rectangle 145"/>
            <p:cNvSpPr>
              <a:spLocks noChangeArrowheads="1"/>
            </p:cNvSpPr>
            <p:nvPr/>
          </p:nvSpPr>
          <p:spPr bwMode="auto">
            <a:xfrm>
              <a:off x="5705454" y="1449308"/>
              <a:ext cx="147634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2" name="Rectangle 146"/>
            <p:cNvSpPr>
              <a:spLocks noChangeArrowheads="1"/>
            </p:cNvSpPr>
            <p:nvPr/>
          </p:nvSpPr>
          <p:spPr bwMode="auto">
            <a:xfrm>
              <a:off x="5719741" y="1465181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3" name="Rectangle 147"/>
            <p:cNvSpPr>
              <a:spLocks noChangeArrowheads="1"/>
            </p:cNvSpPr>
            <p:nvPr/>
          </p:nvSpPr>
          <p:spPr bwMode="auto">
            <a:xfrm>
              <a:off x="5788002" y="1465181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4" name="Rectangle 148"/>
            <p:cNvSpPr>
              <a:spLocks noChangeArrowheads="1"/>
            </p:cNvSpPr>
            <p:nvPr/>
          </p:nvSpPr>
          <p:spPr bwMode="auto">
            <a:xfrm>
              <a:off x="5788002" y="1568353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5" name="Rectangle 149"/>
            <p:cNvSpPr>
              <a:spLocks noChangeArrowheads="1"/>
            </p:cNvSpPr>
            <p:nvPr/>
          </p:nvSpPr>
          <p:spPr bwMode="auto">
            <a:xfrm>
              <a:off x="5719741" y="1568353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6" name="Rectangle 150"/>
            <p:cNvSpPr>
              <a:spLocks noChangeArrowheads="1"/>
            </p:cNvSpPr>
            <p:nvPr/>
          </p:nvSpPr>
          <p:spPr bwMode="auto">
            <a:xfrm>
              <a:off x="5705454" y="1771522"/>
              <a:ext cx="147634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7" name="Rectangle 151"/>
            <p:cNvSpPr>
              <a:spLocks noChangeArrowheads="1"/>
            </p:cNvSpPr>
            <p:nvPr/>
          </p:nvSpPr>
          <p:spPr bwMode="auto">
            <a:xfrm>
              <a:off x="5719741" y="1787394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8" name="Rectangle 152"/>
            <p:cNvSpPr>
              <a:spLocks noChangeArrowheads="1"/>
            </p:cNvSpPr>
            <p:nvPr/>
          </p:nvSpPr>
          <p:spPr bwMode="auto">
            <a:xfrm>
              <a:off x="5788002" y="1787394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9" name="Rectangle 153"/>
            <p:cNvSpPr>
              <a:spLocks noChangeArrowheads="1"/>
            </p:cNvSpPr>
            <p:nvPr/>
          </p:nvSpPr>
          <p:spPr bwMode="auto">
            <a:xfrm>
              <a:off x="5788002" y="189215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0" name="Rectangle 154"/>
            <p:cNvSpPr>
              <a:spLocks noChangeArrowheads="1"/>
            </p:cNvSpPr>
            <p:nvPr/>
          </p:nvSpPr>
          <p:spPr bwMode="auto">
            <a:xfrm>
              <a:off x="5719741" y="1892153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1" name="Rectangle 155"/>
            <p:cNvSpPr>
              <a:spLocks noChangeArrowheads="1"/>
            </p:cNvSpPr>
            <p:nvPr/>
          </p:nvSpPr>
          <p:spPr bwMode="auto">
            <a:xfrm>
              <a:off x="5919762" y="1449308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2" name="Rectangle 156"/>
            <p:cNvSpPr>
              <a:spLocks noChangeArrowheads="1"/>
            </p:cNvSpPr>
            <p:nvPr/>
          </p:nvSpPr>
          <p:spPr bwMode="auto">
            <a:xfrm>
              <a:off x="5935637" y="1465181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3" name="Rectangle 157"/>
            <p:cNvSpPr>
              <a:spLocks noChangeArrowheads="1"/>
            </p:cNvSpPr>
            <p:nvPr/>
          </p:nvSpPr>
          <p:spPr bwMode="auto">
            <a:xfrm>
              <a:off x="6002310" y="1465181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4" name="Rectangle 158"/>
            <p:cNvSpPr>
              <a:spLocks noChangeArrowheads="1"/>
            </p:cNvSpPr>
            <p:nvPr/>
          </p:nvSpPr>
          <p:spPr bwMode="auto">
            <a:xfrm>
              <a:off x="6002310" y="1568353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5" name="Rectangle 159"/>
            <p:cNvSpPr>
              <a:spLocks noChangeArrowheads="1"/>
            </p:cNvSpPr>
            <p:nvPr/>
          </p:nvSpPr>
          <p:spPr bwMode="auto">
            <a:xfrm>
              <a:off x="5935637" y="1568353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6" name="Rectangle 160"/>
            <p:cNvSpPr>
              <a:spLocks noChangeArrowheads="1"/>
            </p:cNvSpPr>
            <p:nvPr/>
          </p:nvSpPr>
          <p:spPr bwMode="auto">
            <a:xfrm>
              <a:off x="5919762" y="1771522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7" name="Rectangle 161"/>
            <p:cNvSpPr>
              <a:spLocks noChangeArrowheads="1"/>
            </p:cNvSpPr>
            <p:nvPr/>
          </p:nvSpPr>
          <p:spPr bwMode="auto">
            <a:xfrm>
              <a:off x="5935637" y="1787394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8" name="Rectangle 162"/>
            <p:cNvSpPr>
              <a:spLocks noChangeArrowheads="1"/>
            </p:cNvSpPr>
            <p:nvPr/>
          </p:nvSpPr>
          <p:spPr bwMode="auto">
            <a:xfrm>
              <a:off x="6002310" y="1787394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9" name="Rectangle 163"/>
            <p:cNvSpPr>
              <a:spLocks noChangeArrowheads="1"/>
            </p:cNvSpPr>
            <p:nvPr/>
          </p:nvSpPr>
          <p:spPr bwMode="auto">
            <a:xfrm>
              <a:off x="6002310" y="1892153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0" name="Rectangle 164"/>
            <p:cNvSpPr>
              <a:spLocks noChangeArrowheads="1"/>
            </p:cNvSpPr>
            <p:nvPr/>
          </p:nvSpPr>
          <p:spPr bwMode="auto">
            <a:xfrm>
              <a:off x="5935637" y="1892153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1" name="Rectangle 165"/>
            <p:cNvSpPr>
              <a:spLocks noChangeArrowheads="1"/>
            </p:cNvSpPr>
            <p:nvPr/>
          </p:nvSpPr>
          <p:spPr bwMode="auto">
            <a:xfrm>
              <a:off x="1752654" y="1144555"/>
              <a:ext cx="80960" cy="182535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" name="Freeform 166"/>
            <p:cNvSpPr/>
            <p:nvPr/>
          </p:nvSpPr>
          <p:spPr bwMode="auto">
            <a:xfrm>
              <a:off x="1364371" y="1167801"/>
              <a:ext cx="533358" cy="1044116"/>
            </a:xfrm>
            <a:custGeom>
              <a:avLst/>
              <a:gdLst>
                <a:gd name="T0" fmla="*/ 2147483646 w 354"/>
                <a:gd name="T1" fmla="*/ 2147483646 h 693"/>
                <a:gd name="T2" fmla="*/ 2147483646 w 354"/>
                <a:gd name="T3" fmla="*/ 0 h 693"/>
                <a:gd name="T4" fmla="*/ 0 w 354"/>
                <a:gd name="T5" fmla="*/ 2147483646 h 693"/>
                <a:gd name="T6" fmla="*/ 0 w 354"/>
                <a:gd name="T7" fmla="*/ 2147483646 h 693"/>
                <a:gd name="T8" fmla="*/ 2147483646 w 354"/>
                <a:gd name="T9" fmla="*/ 2147483646 h 693"/>
                <a:gd name="T10" fmla="*/ 2147483646 w 354"/>
                <a:gd name="T11" fmla="*/ 2147483646 h 6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4" h="693">
                  <a:moveTo>
                    <a:pt x="354" y="177"/>
                  </a:moveTo>
                  <a:lnTo>
                    <a:pt x="177" y="0"/>
                  </a:lnTo>
                  <a:lnTo>
                    <a:pt x="0" y="177"/>
                  </a:lnTo>
                  <a:lnTo>
                    <a:pt x="0" y="693"/>
                  </a:lnTo>
                  <a:lnTo>
                    <a:pt x="354" y="693"/>
                  </a:lnTo>
                  <a:lnTo>
                    <a:pt x="354" y="177"/>
                  </a:ln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67"/>
            <p:cNvSpPr/>
            <p:nvPr/>
          </p:nvSpPr>
          <p:spPr bwMode="auto">
            <a:xfrm>
              <a:off x="1364371" y="1084935"/>
              <a:ext cx="533358" cy="349545"/>
            </a:xfrm>
            <a:custGeom>
              <a:avLst/>
              <a:gdLst>
                <a:gd name="T0" fmla="*/ 2147483646 w 354"/>
                <a:gd name="T1" fmla="*/ 2147483646 h 232"/>
                <a:gd name="T2" fmla="*/ 2147483646 w 354"/>
                <a:gd name="T3" fmla="*/ 2147483646 h 232"/>
                <a:gd name="T4" fmla="*/ 0 w 354"/>
                <a:gd name="T5" fmla="*/ 2147483646 h 232"/>
                <a:gd name="T6" fmla="*/ 0 w 354"/>
                <a:gd name="T7" fmla="*/ 2147483646 h 232"/>
                <a:gd name="T8" fmla="*/ 2147483646 w 354"/>
                <a:gd name="T9" fmla="*/ 0 h 232"/>
                <a:gd name="T10" fmla="*/ 2147483646 w 354"/>
                <a:gd name="T11" fmla="*/ 2147483646 h 232"/>
                <a:gd name="T12" fmla="*/ 2147483646 w 354"/>
                <a:gd name="T13" fmla="*/ 2147483646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4" h="232">
                  <a:moveTo>
                    <a:pt x="354" y="232"/>
                  </a:moveTo>
                  <a:lnTo>
                    <a:pt x="177" y="55"/>
                  </a:lnTo>
                  <a:lnTo>
                    <a:pt x="0" y="232"/>
                  </a:lnTo>
                  <a:lnTo>
                    <a:pt x="0" y="177"/>
                  </a:lnTo>
                  <a:lnTo>
                    <a:pt x="177" y="0"/>
                  </a:lnTo>
                  <a:lnTo>
                    <a:pt x="354" y="177"/>
                  </a:lnTo>
                  <a:lnTo>
                    <a:pt x="354" y="232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Rectangle 168"/>
            <p:cNvSpPr>
              <a:spLocks noChangeArrowheads="1"/>
            </p:cNvSpPr>
            <p:nvPr/>
          </p:nvSpPr>
          <p:spPr bwMode="auto">
            <a:xfrm>
              <a:off x="1449447" y="1449308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" name="Rectangle 169"/>
            <p:cNvSpPr>
              <a:spLocks noChangeArrowheads="1"/>
            </p:cNvSpPr>
            <p:nvPr/>
          </p:nvSpPr>
          <p:spPr bwMode="auto">
            <a:xfrm>
              <a:off x="1463734" y="1465181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" name="Rectangle 170"/>
            <p:cNvSpPr>
              <a:spLocks noChangeArrowheads="1"/>
            </p:cNvSpPr>
            <p:nvPr/>
          </p:nvSpPr>
          <p:spPr bwMode="auto">
            <a:xfrm>
              <a:off x="1531995" y="1465181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" name="Rectangle 171"/>
            <p:cNvSpPr>
              <a:spLocks noChangeArrowheads="1"/>
            </p:cNvSpPr>
            <p:nvPr/>
          </p:nvSpPr>
          <p:spPr bwMode="auto">
            <a:xfrm>
              <a:off x="1531995" y="1568353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" name="Rectangle 172"/>
            <p:cNvSpPr>
              <a:spLocks noChangeArrowheads="1"/>
            </p:cNvSpPr>
            <p:nvPr/>
          </p:nvSpPr>
          <p:spPr bwMode="auto">
            <a:xfrm>
              <a:off x="1463734" y="1568353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73"/>
            <p:cNvSpPr>
              <a:spLocks noChangeArrowheads="1"/>
            </p:cNvSpPr>
            <p:nvPr/>
          </p:nvSpPr>
          <p:spPr bwMode="auto">
            <a:xfrm>
              <a:off x="1449447" y="1771522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174"/>
            <p:cNvSpPr>
              <a:spLocks noChangeArrowheads="1"/>
            </p:cNvSpPr>
            <p:nvPr/>
          </p:nvSpPr>
          <p:spPr bwMode="auto">
            <a:xfrm>
              <a:off x="1463734" y="1787394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175"/>
            <p:cNvSpPr>
              <a:spLocks noChangeArrowheads="1"/>
            </p:cNvSpPr>
            <p:nvPr/>
          </p:nvSpPr>
          <p:spPr bwMode="auto">
            <a:xfrm>
              <a:off x="1531995" y="1787394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76"/>
            <p:cNvSpPr>
              <a:spLocks noChangeArrowheads="1"/>
            </p:cNvSpPr>
            <p:nvPr/>
          </p:nvSpPr>
          <p:spPr bwMode="auto">
            <a:xfrm>
              <a:off x="1531995" y="1892153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77"/>
            <p:cNvSpPr>
              <a:spLocks noChangeArrowheads="1"/>
            </p:cNvSpPr>
            <p:nvPr/>
          </p:nvSpPr>
          <p:spPr bwMode="auto">
            <a:xfrm>
              <a:off x="1463734" y="1892153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178"/>
            <p:cNvSpPr>
              <a:spLocks noChangeArrowheads="1"/>
            </p:cNvSpPr>
            <p:nvPr/>
          </p:nvSpPr>
          <p:spPr bwMode="auto">
            <a:xfrm>
              <a:off x="1663756" y="1449308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179"/>
            <p:cNvSpPr>
              <a:spLocks noChangeArrowheads="1"/>
            </p:cNvSpPr>
            <p:nvPr/>
          </p:nvSpPr>
          <p:spPr bwMode="auto">
            <a:xfrm>
              <a:off x="1679630" y="1465181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180"/>
            <p:cNvSpPr>
              <a:spLocks noChangeArrowheads="1"/>
            </p:cNvSpPr>
            <p:nvPr/>
          </p:nvSpPr>
          <p:spPr bwMode="auto">
            <a:xfrm>
              <a:off x="1746304" y="1465181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181"/>
            <p:cNvSpPr>
              <a:spLocks noChangeArrowheads="1"/>
            </p:cNvSpPr>
            <p:nvPr/>
          </p:nvSpPr>
          <p:spPr bwMode="auto">
            <a:xfrm>
              <a:off x="1746304" y="1568353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8" name="Rectangle 182"/>
            <p:cNvSpPr>
              <a:spLocks noChangeArrowheads="1"/>
            </p:cNvSpPr>
            <p:nvPr/>
          </p:nvSpPr>
          <p:spPr bwMode="auto">
            <a:xfrm>
              <a:off x="1679630" y="1568353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9" name="Rectangle 183"/>
            <p:cNvSpPr>
              <a:spLocks noChangeArrowheads="1"/>
            </p:cNvSpPr>
            <p:nvPr/>
          </p:nvSpPr>
          <p:spPr bwMode="auto">
            <a:xfrm>
              <a:off x="1663756" y="1771522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0" name="Rectangle 184"/>
            <p:cNvSpPr>
              <a:spLocks noChangeArrowheads="1"/>
            </p:cNvSpPr>
            <p:nvPr/>
          </p:nvSpPr>
          <p:spPr bwMode="auto">
            <a:xfrm>
              <a:off x="1679630" y="1787394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1" name="Rectangle 185"/>
            <p:cNvSpPr>
              <a:spLocks noChangeArrowheads="1"/>
            </p:cNvSpPr>
            <p:nvPr/>
          </p:nvSpPr>
          <p:spPr bwMode="auto">
            <a:xfrm>
              <a:off x="1746304" y="1787394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2" name="Rectangle 186"/>
            <p:cNvSpPr>
              <a:spLocks noChangeArrowheads="1"/>
            </p:cNvSpPr>
            <p:nvPr/>
          </p:nvSpPr>
          <p:spPr bwMode="auto">
            <a:xfrm>
              <a:off x="1746304" y="189215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3" name="Rectangle 187"/>
            <p:cNvSpPr>
              <a:spLocks noChangeArrowheads="1"/>
            </p:cNvSpPr>
            <p:nvPr/>
          </p:nvSpPr>
          <p:spPr bwMode="auto">
            <a:xfrm>
              <a:off x="1679630" y="189215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4" name="Freeform 188"/>
            <p:cNvSpPr/>
            <p:nvPr/>
          </p:nvSpPr>
          <p:spPr bwMode="auto">
            <a:xfrm>
              <a:off x="6167257" y="1375720"/>
              <a:ext cx="439945" cy="462545"/>
            </a:xfrm>
            <a:custGeom>
              <a:avLst/>
              <a:gdLst>
                <a:gd name="T0" fmla="*/ 2147483646 w 752"/>
                <a:gd name="T1" fmla="*/ 2147483646 h 790"/>
                <a:gd name="T2" fmla="*/ 2147483646 w 752"/>
                <a:gd name="T3" fmla="*/ 2147483646 h 790"/>
                <a:gd name="T4" fmla="*/ 2147483646 w 752"/>
                <a:gd name="T5" fmla="*/ 2147483646 h 790"/>
                <a:gd name="T6" fmla="*/ 2147483646 w 752"/>
                <a:gd name="T7" fmla="*/ 2147483646 h 790"/>
                <a:gd name="T8" fmla="*/ 2147483646 w 752"/>
                <a:gd name="T9" fmla="*/ 2147483646 h 7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790">
                  <a:moveTo>
                    <a:pt x="434" y="35"/>
                  </a:moveTo>
                  <a:cubicBezTo>
                    <a:pt x="244" y="0"/>
                    <a:pt x="64" y="133"/>
                    <a:pt x="32" y="332"/>
                  </a:cubicBezTo>
                  <a:cubicBezTo>
                    <a:pt x="0" y="531"/>
                    <a:pt x="128" y="721"/>
                    <a:pt x="318" y="755"/>
                  </a:cubicBezTo>
                  <a:cubicBezTo>
                    <a:pt x="508" y="790"/>
                    <a:pt x="688" y="657"/>
                    <a:pt x="720" y="458"/>
                  </a:cubicBezTo>
                  <a:cubicBezTo>
                    <a:pt x="752" y="259"/>
                    <a:pt x="624" y="70"/>
                    <a:pt x="434" y="3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189"/>
            <p:cNvSpPr/>
            <p:nvPr/>
          </p:nvSpPr>
          <p:spPr bwMode="auto">
            <a:xfrm>
              <a:off x="6269709" y="1475160"/>
              <a:ext cx="265172" cy="733744"/>
            </a:xfrm>
            <a:custGeom>
              <a:avLst/>
              <a:gdLst>
                <a:gd name="T0" fmla="*/ 2147483646 w 176"/>
                <a:gd name="T1" fmla="*/ 2147483646 h 487"/>
                <a:gd name="T2" fmla="*/ 2147483646 w 176"/>
                <a:gd name="T3" fmla="*/ 0 h 487"/>
                <a:gd name="T4" fmla="*/ 2147483646 w 176"/>
                <a:gd name="T5" fmla="*/ 2147483646 h 487"/>
                <a:gd name="T6" fmla="*/ 2147483646 w 176"/>
                <a:gd name="T7" fmla="*/ 2147483646 h 487"/>
                <a:gd name="T8" fmla="*/ 2147483646 w 176"/>
                <a:gd name="T9" fmla="*/ 2147483646 h 487"/>
                <a:gd name="T10" fmla="*/ 0 w 176"/>
                <a:gd name="T11" fmla="*/ 2147483646 h 487"/>
                <a:gd name="T12" fmla="*/ 2147483646 w 176"/>
                <a:gd name="T13" fmla="*/ 2147483646 h 487"/>
                <a:gd name="T14" fmla="*/ 2147483646 w 176"/>
                <a:gd name="T15" fmla="*/ 2147483646 h 487"/>
                <a:gd name="T16" fmla="*/ 2147483646 w 176"/>
                <a:gd name="T17" fmla="*/ 2147483646 h 487"/>
                <a:gd name="T18" fmla="*/ 2147483646 w 176"/>
                <a:gd name="T19" fmla="*/ 2147483646 h 4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6" h="487">
                  <a:moveTo>
                    <a:pt x="68" y="186"/>
                  </a:moveTo>
                  <a:lnTo>
                    <a:pt x="92" y="0"/>
                  </a:lnTo>
                  <a:lnTo>
                    <a:pt x="69" y="123"/>
                  </a:lnTo>
                  <a:lnTo>
                    <a:pt x="13" y="33"/>
                  </a:lnTo>
                  <a:lnTo>
                    <a:pt x="66" y="136"/>
                  </a:lnTo>
                  <a:lnTo>
                    <a:pt x="0" y="482"/>
                  </a:lnTo>
                  <a:lnTo>
                    <a:pt x="29" y="487"/>
                  </a:lnTo>
                  <a:lnTo>
                    <a:pt x="66" y="200"/>
                  </a:lnTo>
                  <a:lnTo>
                    <a:pt x="176" y="127"/>
                  </a:lnTo>
                  <a:lnTo>
                    <a:pt x="68" y="186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Freeform 190"/>
            <p:cNvSpPr/>
            <p:nvPr/>
          </p:nvSpPr>
          <p:spPr bwMode="auto">
            <a:xfrm>
              <a:off x="2045381" y="1244641"/>
              <a:ext cx="521304" cy="531852"/>
            </a:xfrm>
            <a:custGeom>
              <a:avLst/>
              <a:gdLst>
                <a:gd name="T0" fmla="*/ 2147483646 w 893"/>
                <a:gd name="T1" fmla="*/ 2147483646 h 909"/>
                <a:gd name="T2" fmla="*/ 2147483646 w 893"/>
                <a:gd name="T3" fmla="*/ 2147483646 h 909"/>
                <a:gd name="T4" fmla="*/ 2147483646 w 893"/>
                <a:gd name="T5" fmla="*/ 2147483646 h 909"/>
                <a:gd name="T6" fmla="*/ 2147483646 w 893"/>
                <a:gd name="T7" fmla="*/ 2147483646 h 909"/>
                <a:gd name="T8" fmla="*/ 2147483646 w 893"/>
                <a:gd name="T9" fmla="*/ 2147483646 h 9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3" h="909">
                  <a:moveTo>
                    <a:pt x="346" y="48"/>
                  </a:moveTo>
                  <a:cubicBezTo>
                    <a:pt x="130" y="96"/>
                    <a:pt x="0" y="317"/>
                    <a:pt x="55" y="542"/>
                  </a:cubicBezTo>
                  <a:cubicBezTo>
                    <a:pt x="110" y="766"/>
                    <a:pt x="330" y="909"/>
                    <a:pt x="547" y="861"/>
                  </a:cubicBezTo>
                  <a:cubicBezTo>
                    <a:pt x="763" y="813"/>
                    <a:pt x="893" y="592"/>
                    <a:pt x="838" y="367"/>
                  </a:cubicBezTo>
                  <a:cubicBezTo>
                    <a:pt x="782" y="143"/>
                    <a:pt x="562" y="0"/>
                    <a:pt x="346" y="48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Freeform 191"/>
            <p:cNvSpPr/>
            <p:nvPr/>
          </p:nvSpPr>
          <p:spPr bwMode="auto">
            <a:xfrm>
              <a:off x="2164408" y="1362161"/>
              <a:ext cx="332972" cy="828663"/>
            </a:xfrm>
            <a:custGeom>
              <a:avLst/>
              <a:gdLst>
                <a:gd name="T0" fmla="*/ 2147483646 w 221"/>
                <a:gd name="T1" fmla="*/ 2147483646 h 550"/>
                <a:gd name="T2" fmla="*/ 2147483646 w 221"/>
                <a:gd name="T3" fmla="*/ 0 h 550"/>
                <a:gd name="T4" fmla="*/ 2147483646 w 221"/>
                <a:gd name="T5" fmla="*/ 2147483646 h 550"/>
                <a:gd name="T6" fmla="*/ 0 w 221"/>
                <a:gd name="T7" fmla="*/ 2147483646 h 550"/>
                <a:gd name="T8" fmla="*/ 2147483646 w 221"/>
                <a:gd name="T9" fmla="*/ 2147483646 h 550"/>
                <a:gd name="T10" fmla="*/ 2147483646 w 221"/>
                <a:gd name="T11" fmla="*/ 2147483646 h 550"/>
                <a:gd name="T12" fmla="*/ 2147483646 w 221"/>
                <a:gd name="T13" fmla="*/ 2147483646 h 550"/>
                <a:gd name="T14" fmla="*/ 2147483646 w 221"/>
                <a:gd name="T15" fmla="*/ 2147483646 h 550"/>
                <a:gd name="T16" fmla="*/ 2147483646 w 221"/>
                <a:gd name="T17" fmla="*/ 2147483646 h 550"/>
                <a:gd name="T18" fmla="*/ 2147483646 w 221"/>
                <a:gd name="T19" fmla="*/ 2147483646 h 5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1" h="550">
                  <a:moveTo>
                    <a:pt x="128" y="207"/>
                  </a:moveTo>
                  <a:lnTo>
                    <a:pt x="70" y="0"/>
                  </a:lnTo>
                  <a:lnTo>
                    <a:pt x="100" y="141"/>
                  </a:lnTo>
                  <a:lnTo>
                    <a:pt x="0" y="70"/>
                  </a:lnTo>
                  <a:lnTo>
                    <a:pt x="104" y="155"/>
                  </a:lnTo>
                  <a:lnTo>
                    <a:pt x="188" y="550"/>
                  </a:lnTo>
                  <a:lnTo>
                    <a:pt x="221" y="543"/>
                  </a:lnTo>
                  <a:lnTo>
                    <a:pt x="132" y="223"/>
                  </a:lnTo>
                  <a:lnTo>
                    <a:pt x="215" y="96"/>
                  </a:lnTo>
                  <a:lnTo>
                    <a:pt x="128" y="207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Freeform 192"/>
            <p:cNvSpPr/>
            <p:nvPr/>
          </p:nvSpPr>
          <p:spPr bwMode="auto">
            <a:xfrm>
              <a:off x="5076435" y="1472146"/>
              <a:ext cx="400772" cy="420359"/>
            </a:xfrm>
            <a:custGeom>
              <a:avLst/>
              <a:gdLst>
                <a:gd name="T0" fmla="*/ 2147483646 w 687"/>
                <a:gd name="T1" fmla="*/ 2147483646 h 721"/>
                <a:gd name="T2" fmla="*/ 2147483646 w 687"/>
                <a:gd name="T3" fmla="*/ 2147483646 h 721"/>
                <a:gd name="T4" fmla="*/ 2147483646 w 687"/>
                <a:gd name="T5" fmla="*/ 2147483646 h 721"/>
                <a:gd name="T6" fmla="*/ 2147483646 w 687"/>
                <a:gd name="T7" fmla="*/ 2147483646 h 721"/>
                <a:gd name="T8" fmla="*/ 2147483646 w 687"/>
                <a:gd name="T9" fmla="*/ 2147483646 h 7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7" h="721">
                  <a:moveTo>
                    <a:pt x="265" y="45"/>
                  </a:moveTo>
                  <a:cubicBezTo>
                    <a:pt x="99" y="91"/>
                    <a:pt x="0" y="269"/>
                    <a:pt x="43" y="443"/>
                  </a:cubicBezTo>
                  <a:cubicBezTo>
                    <a:pt x="86" y="617"/>
                    <a:pt x="256" y="721"/>
                    <a:pt x="422" y="676"/>
                  </a:cubicBezTo>
                  <a:cubicBezTo>
                    <a:pt x="588" y="631"/>
                    <a:pt x="687" y="453"/>
                    <a:pt x="644" y="278"/>
                  </a:cubicBezTo>
                  <a:cubicBezTo>
                    <a:pt x="601" y="104"/>
                    <a:pt x="431" y="0"/>
                    <a:pt x="265" y="4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193"/>
            <p:cNvSpPr/>
            <p:nvPr/>
          </p:nvSpPr>
          <p:spPr bwMode="auto">
            <a:xfrm>
              <a:off x="5168341" y="1567067"/>
              <a:ext cx="257639" cy="644851"/>
            </a:xfrm>
            <a:custGeom>
              <a:avLst/>
              <a:gdLst>
                <a:gd name="T0" fmla="*/ 2147483646 w 171"/>
                <a:gd name="T1" fmla="*/ 0 h 428"/>
                <a:gd name="T2" fmla="*/ 2147483646 w 171"/>
                <a:gd name="T3" fmla="*/ 2147483646 h 428"/>
                <a:gd name="T4" fmla="*/ 0 w 171"/>
                <a:gd name="T5" fmla="*/ 2147483646 h 428"/>
                <a:gd name="T6" fmla="*/ 2147483646 w 171"/>
                <a:gd name="T7" fmla="*/ 2147483646 h 428"/>
                <a:gd name="T8" fmla="*/ 2147483646 w 171"/>
                <a:gd name="T9" fmla="*/ 2147483646 h 428"/>
                <a:gd name="T10" fmla="*/ 2147483646 w 171"/>
                <a:gd name="T11" fmla="*/ 2147483646 h 428"/>
                <a:gd name="T12" fmla="*/ 2147483646 w 171"/>
                <a:gd name="T13" fmla="*/ 2147483646 h 428"/>
                <a:gd name="T14" fmla="*/ 2147483646 w 171"/>
                <a:gd name="T15" fmla="*/ 2147483646 h 428"/>
                <a:gd name="T16" fmla="*/ 2147483646 w 171"/>
                <a:gd name="T17" fmla="*/ 2147483646 h 428"/>
                <a:gd name="T18" fmla="*/ 2147483646 w 171"/>
                <a:gd name="T19" fmla="*/ 0 h 4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428">
                  <a:moveTo>
                    <a:pt x="54" y="0"/>
                  </a:moveTo>
                  <a:lnTo>
                    <a:pt x="77" y="110"/>
                  </a:lnTo>
                  <a:lnTo>
                    <a:pt x="0" y="57"/>
                  </a:lnTo>
                  <a:lnTo>
                    <a:pt x="79" y="121"/>
                  </a:lnTo>
                  <a:lnTo>
                    <a:pt x="145" y="428"/>
                  </a:lnTo>
                  <a:lnTo>
                    <a:pt x="171" y="421"/>
                  </a:lnTo>
                  <a:lnTo>
                    <a:pt x="102" y="173"/>
                  </a:lnTo>
                  <a:lnTo>
                    <a:pt x="165" y="70"/>
                  </a:lnTo>
                  <a:lnTo>
                    <a:pt x="98" y="16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194"/>
            <p:cNvSpPr/>
            <p:nvPr/>
          </p:nvSpPr>
          <p:spPr bwMode="auto">
            <a:xfrm>
              <a:off x="7238232" y="1464614"/>
              <a:ext cx="402279" cy="421865"/>
            </a:xfrm>
            <a:custGeom>
              <a:avLst/>
              <a:gdLst>
                <a:gd name="T0" fmla="*/ 2147483646 w 688"/>
                <a:gd name="T1" fmla="*/ 2147483646 h 721"/>
                <a:gd name="T2" fmla="*/ 2147483646 w 688"/>
                <a:gd name="T3" fmla="*/ 2147483646 h 721"/>
                <a:gd name="T4" fmla="*/ 2147483646 w 688"/>
                <a:gd name="T5" fmla="*/ 2147483646 h 721"/>
                <a:gd name="T6" fmla="*/ 2147483646 w 688"/>
                <a:gd name="T7" fmla="*/ 2147483646 h 721"/>
                <a:gd name="T8" fmla="*/ 2147483646 w 688"/>
                <a:gd name="T9" fmla="*/ 2147483646 h 7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8" h="721">
                  <a:moveTo>
                    <a:pt x="265" y="45"/>
                  </a:moveTo>
                  <a:cubicBezTo>
                    <a:pt x="100" y="91"/>
                    <a:pt x="0" y="269"/>
                    <a:pt x="43" y="443"/>
                  </a:cubicBezTo>
                  <a:cubicBezTo>
                    <a:pt x="87" y="617"/>
                    <a:pt x="256" y="721"/>
                    <a:pt x="422" y="676"/>
                  </a:cubicBezTo>
                  <a:cubicBezTo>
                    <a:pt x="588" y="630"/>
                    <a:pt x="688" y="452"/>
                    <a:pt x="644" y="278"/>
                  </a:cubicBezTo>
                  <a:cubicBezTo>
                    <a:pt x="601" y="104"/>
                    <a:pt x="431" y="0"/>
                    <a:pt x="265" y="4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195"/>
            <p:cNvSpPr/>
            <p:nvPr/>
          </p:nvSpPr>
          <p:spPr bwMode="auto">
            <a:xfrm>
              <a:off x="7330138" y="1559533"/>
              <a:ext cx="259146" cy="644851"/>
            </a:xfrm>
            <a:custGeom>
              <a:avLst/>
              <a:gdLst>
                <a:gd name="T0" fmla="*/ 2147483646 w 172"/>
                <a:gd name="T1" fmla="*/ 0 h 428"/>
                <a:gd name="T2" fmla="*/ 2147483646 w 172"/>
                <a:gd name="T3" fmla="*/ 2147483646 h 428"/>
                <a:gd name="T4" fmla="*/ 0 w 172"/>
                <a:gd name="T5" fmla="*/ 2147483646 h 428"/>
                <a:gd name="T6" fmla="*/ 2147483646 w 172"/>
                <a:gd name="T7" fmla="*/ 2147483646 h 428"/>
                <a:gd name="T8" fmla="*/ 2147483646 w 172"/>
                <a:gd name="T9" fmla="*/ 2147483646 h 428"/>
                <a:gd name="T10" fmla="*/ 2147483646 w 172"/>
                <a:gd name="T11" fmla="*/ 2147483646 h 428"/>
                <a:gd name="T12" fmla="*/ 2147483646 w 172"/>
                <a:gd name="T13" fmla="*/ 2147483646 h 428"/>
                <a:gd name="T14" fmla="*/ 2147483646 w 172"/>
                <a:gd name="T15" fmla="*/ 2147483646 h 428"/>
                <a:gd name="T16" fmla="*/ 2147483646 w 172"/>
                <a:gd name="T17" fmla="*/ 2147483646 h 428"/>
                <a:gd name="T18" fmla="*/ 2147483646 w 172"/>
                <a:gd name="T19" fmla="*/ 0 h 4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428">
                  <a:moveTo>
                    <a:pt x="54" y="0"/>
                  </a:moveTo>
                  <a:lnTo>
                    <a:pt x="78" y="110"/>
                  </a:lnTo>
                  <a:lnTo>
                    <a:pt x="0" y="58"/>
                  </a:lnTo>
                  <a:lnTo>
                    <a:pt x="80" y="121"/>
                  </a:lnTo>
                  <a:lnTo>
                    <a:pt x="146" y="428"/>
                  </a:lnTo>
                  <a:lnTo>
                    <a:pt x="172" y="421"/>
                  </a:lnTo>
                  <a:lnTo>
                    <a:pt x="102" y="173"/>
                  </a:lnTo>
                  <a:lnTo>
                    <a:pt x="166" y="71"/>
                  </a:lnTo>
                  <a:lnTo>
                    <a:pt x="99" y="16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196"/>
            <p:cNvSpPr/>
            <p:nvPr/>
          </p:nvSpPr>
          <p:spPr bwMode="auto">
            <a:xfrm>
              <a:off x="3326043" y="1435987"/>
              <a:ext cx="382692" cy="402279"/>
            </a:xfrm>
            <a:custGeom>
              <a:avLst/>
              <a:gdLst>
                <a:gd name="T0" fmla="*/ 2147483646 w 656"/>
                <a:gd name="T1" fmla="*/ 2147483646 h 689"/>
                <a:gd name="T2" fmla="*/ 2147483646 w 656"/>
                <a:gd name="T3" fmla="*/ 2147483646 h 689"/>
                <a:gd name="T4" fmla="*/ 2147483646 w 656"/>
                <a:gd name="T5" fmla="*/ 2147483646 h 689"/>
                <a:gd name="T6" fmla="*/ 2147483646 w 656"/>
                <a:gd name="T7" fmla="*/ 2147483646 h 689"/>
                <a:gd name="T8" fmla="*/ 2147483646 w 656"/>
                <a:gd name="T9" fmla="*/ 2147483646 h 6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6" h="689">
                  <a:moveTo>
                    <a:pt x="292" y="21"/>
                  </a:moveTo>
                  <a:cubicBezTo>
                    <a:pt x="462" y="0"/>
                    <a:pt x="616" y="128"/>
                    <a:pt x="636" y="307"/>
                  </a:cubicBezTo>
                  <a:cubicBezTo>
                    <a:pt x="656" y="486"/>
                    <a:pt x="534" y="648"/>
                    <a:pt x="364" y="668"/>
                  </a:cubicBezTo>
                  <a:cubicBezTo>
                    <a:pt x="194" y="689"/>
                    <a:pt x="39" y="561"/>
                    <a:pt x="20" y="382"/>
                  </a:cubicBezTo>
                  <a:cubicBezTo>
                    <a:pt x="0" y="204"/>
                    <a:pt x="122" y="42"/>
                    <a:pt x="292" y="21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197"/>
            <p:cNvSpPr/>
            <p:nvPr/>
          </p:nvSpPr>
          <p:spPr bwMode="auto">
            <a:xfrm>
              <a:off x="3383296" y="1518853"/>
              <a:ext cx="225999" cy="658411"/>
            </a:xfrm>
            <a:custGeom>
              <a:avLst/>
              <a:gdLst>
                <a:gd name="T0" fmla="*/ 2147483646 w 150"/>
                <a:gd name="T1" fmla="*/ 0 h 437"/>
                <a:gd name="T2" fmla="*/ 2147483646 w 150"/>
                <a:gd name="T3" fmla="*/ 2147483646 h 437"/>
                <a:gd name="T4" fmla="*/ 2147483646 w 150"/>
                <a:gd name="T5" fmla="*/ 2147483646 h 437"/>
                <a:gd name="T6" fmla="*/ 2147483646 w 150"/>
                <a:gd name="T7" fmla="*/ 2147483646 h 437"/>
                <a:gd name="T8" fmla="*/ 2147483646 w 150"/>
                <a:gd name="T9" fmla="*/ 2147483646 h 437"/>
                <a:gd name="T10" fmla="*/ 2147483646 w 150"/>
                <a:gd name="T11" fmla="*/ 2147483646 h 437"/>
                <a:gd name="T12" fmla="*/ 2147483646 w 150"/>
                <a:gd name="T13" fmla="*/ 2147483646 h 437"/>
                <a:gd name="T14" fmla="*/ 0 w 150"/>
                <a:gd name="T15" fmla="*/ 2147483646 h 437"/>
                <a:gd name="T16" fmla="*/ 2147483646 w 150"/>
                <a:gd name="T17" fmla="*/ 2147483646 h 437"/>
                <a:gd name="T18" fmla="*/ 2147483646 w 150"/>
                <a:gd name="T19" fmla="*/ 0 h 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0" h="437">
                  <a:moveTo>
                    <a:pt x="80" y="0"/>
                  </a:moveTo>
                  <a:lnTo>
                    <a:pt x="96" y="111"/>
                  </a:lnTo>
                  <a:lnTo>
                    <a:pt x="150" y="33"/>
                  </a:lnTo>
                  <a:lnTo>
                    <a:pt x="97" y="122"/>
                  </a:lnTo>
                  <a:lnTo>
                    <a:pt x="142" y="434"/>
                  </a:lnTo>
                  <a:lnTo>
                    <a:pt x="116" y="437"/>
                  </a:lnTo>
                  <a:lnTo>
                    <a:pt x="95" y="179"/>
                  </a:lnTo>
                  <a:lnTo>
                    <a:pt x="0" y="108"/>
                  </a:lnTo>
                  <a:lnTo>
                    <a:pt x="93" y="16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198"/>
            <p:cNvSpPr/>
            <p:nvPr/>
          </p:nvSpPr>
          <p:spPr bwMode="auto">
            <a:xfrm>
              <a:off x="841734" y="1435987"/>
              <a:ext cx="384199" cy="402279"/>
            </a:xfrm>
            <a:custGeom>
              <a:avLst/>
              <a:gdLst>
                <a:gd name="T0" fmla="*/ 2147483646 w 657"/>
                <a:gd name="T1" fmla="*/ 2147483646 h 689"/>
                <a:gd name="T2" fmla="*/ 2147483646 w 657"/>
                <a:gd name="T3" fmla="*/ 2147483646 h 689"/>
                <a:gd name="T4" fmla="*/ 2147483646 w 657"/>
                <a:gd name="T5" fmla="*/ 2147483646 h 689"/>
                <a:gd name="T6" fmla="*/ 2147483646 w 657"/>
                <a:gd name="T7" fmla="*/ 2147483646 h 689"/>
                <a:gd name="T8" fmla="*/ 2147483646 w 657"/>
                <a:gd name="T9" fmla="*/ 2147483646 h 6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7" h="689">
                  <a:moveTo>
                    <a:pt x="292" y="21"/>
                  </a:moveTo>
                  <a:cubicBezTo>
                    <a:pt x="463" y="0"/>
                    <a:pt x="617" y="128"/>
                    <a:pt x="637" y="307"/>
                  </a:cubicBezTo>
                  <a:cubicBezTo>
                    <a:pt x="657" y="486"/>
                    <a:pt x="535" y="648"/>
                    <a:pt x="364" y="668"/>
                  </a:cubicBezTo>
                  <a:cubicBezTo>
                    <a:pt x="194" y="689"/>
                    <a:pt x="40" y="561"/>
                    <a:pt x="20" y="382"/>
                  </a:cubicBezTo>
                  <a:cubicBezTo>
                    <a:pt x="0" y="204"/>
                    <a:pt x="122" y="42"/>
                    <a:pt x="292" y="21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199"/>
            <p:cNvSpPr/>
            <p:nvPr/>
          </p:nvSpPr>
          <p:spPr bwMode="auto">
            <a:xfrm>
              <a:off x="898987" y="1518853"/>
              <a:ext cx="225999" cy="658411"/>
            </a:xfrm>
            <a:custGeom>
              <a:avLst/>
              <a:gdLst>
                <a:gd name="T0" fmla="*/ 2147483646 w 150"/>
                <a:gd name="T1" fmla="*/ 0 h 437"/>
                <a:gd name="T2" fmla="*/ 2147483646 w 150"/>
                <a:gd name="T3" fmla="*/ 2147483646 h 437"/>
                <a:gd name="T4" fmla="*/ 2147483646 w 150"/>
                <a:gd name="T5" fmla="*/ 2147483646 h 437"/>
                <a:gd name="T6" fmla="*/ 2147483646 w 150"/>
                <a:gd name="T7" fmla="*/ 2147483646 h 437"/>
                <a:gd name="T8" fmla="*/ 2147483646 w 150"/>
                <a:gd name="T9" fmla="*/ 2147483646 h 437"/>
                <a:gd name="T10" fmla="*/ 2147483646 w 150"/>
                <a:gd name="T11" fmla="*/ 2147483646 h 437"/>
                <a:gd name="T12" fmla="*/ 2147483646 w 150"/>
                <a:gd name="T13" fmla="*/ 2147483646 h 437"/>
                <a:gd name="T14" fmla="*/ 0 w 150"/>
                <a:gd name="T15" fmla="*/ 2147483646 h 437"/>
                <a:gd name="T16" fmla="*/ 2147483646 w 150"/>
                <a:gd name="T17" fmla="*/ 2147483646 h 437"/>
                <a:gd name="T18" fmla="*/ 2147483646 w 150"/>
                <a:gd name="T19" fmla="*/ 0 h 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0" h="437">
                  <a:moveTo>
                    <a:pt x="80" y="0"/>
                  </a:moveTo>
                  <a:lnTo>
                    <a:pt x="96" y="111"/>
                  </a:lnTo>
                  <a:lnTo>
                    <a:pt x="150" y="33"/>
                  </a:lnTo>
                  <a:lnTo>
                    <a:pt x="98" y="122"/>
                  </a:lnTo>
                  <a:lnTo>
                    <a:pt x="142" y="434"/>
                  </a:lnTo>
                  <a:lnTo>
                    <a:pt x="116" y="437"/>
                  </a:lnTo>
                  <a:lnTo>
                    <a:pt x="94" y="179"/>
                  </a:lnTo>
                  <a:lnTo>
                    <a:pt x="0" y="108"/>
                  </a:lnTo>
                  <a:lnTo>
                    <a:pt x="94" y="16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200"/>
            <p:cNvSpPr/>
            <p:nvPr/>
          </p:nvSpPr>
          <p:spPr bwMode="auto">
            <a:xfrm>
              <a:off x="-98336" y="1530907"/>
              <a:ext cx="325439" cy="342012"/>
            </a:xfrm>
            <a:custGeom>
              <a:avLst/>
              <a:gdLst>
                <a:gd name="T0" fmla="*/ 2147483646 w 557"/>
                <a:gd name="T1" fmla="*/ 2147483646 h 585"/>
                <a:gd name="T2" fmla="*/ 2147483646 w 557"/>
                <a:gd name="T3" fmla="*/ 2147483646 h 585"/>
                <a:gd name="T4" fmla="*/ 2147483646 w 557"/>
                <a:gd name="T5" fmla="*/ 2147483646 h 585"/>
                <a:gd name="T6" fmla="*/ 2147483646 w 557"/>
                <a:gd name="T7" fmla="*/ 2147483646 h 585"/>
                <a:gd name="T8" fmla="*/ 2147483646 w 557"/>
                <a:gd name="T9" fmla="*/ 2147483646 h 5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7" h="585">
                  <a:moveTo>
                    <a:pt x="248" y="17"/>
                  </a:moveTo>
                  <a:cubicBezTo>
                    <a:pt x="393" y="0"/>
                    <a:pt x="524" y="108"/>
                    <a:pt x="540" y="260"/>
                  </a:cubicBezTo>
                  <a:cubicBezTo>
                    <a:pt x="557" y="412"/>
                    <a:pt x="454" y="550"/>
                    <a:pt x="309" y="567"/>
                  </a:cubicBezTo>
                  <a:cubicBezTo>
                    <a:pt x="164" y="585"/>
                    <a:pt x="33" y="476"/>
                    <a:pt x="17" y="324"/>
                  </a:cubicBezTo>
                  <a:cubicBezTo>
                    <a:pt x="0" y="173"/>
                    <a:pt x="103" y="35"/>
                    <a:pt x="248" y="17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201"/>
            <p:cNvSpPr/>
            <p:nvPr/>
          </p:nvSpPr>
          <p:spPr bwMode="auto">
            <a:xfrm>
              <a:off x="-50123" y="1600213"/>
              <a:ext cx="192852" cy="560478"/>
            </a:xfrm>
            <a:custGeom>
              <a:avLst/>
              <a:gdLst>
                <a:gd name="T0" fmla="*/ 2147483646 w 128"/>
                <a:gd name="T1" fmla="*/ 0 h 372"/>
                <a:gd name="T2" fmla="*/ 2147483646 w 128"/>
                <a:gd name="T3" fmla="*/ 2147483646 h 372"/>
                <a:gd name="T4" fmla="*/ 2147483646 w 128"/>
                <a:gd name="T5" fmla="*/ 2147483646 h 372"/>
                <a:gd name="T6" fmla="*/ 2147483646 w 128"/>
                <a:gd name="T7" fmla="*/ 2147483646 h 372"/>
                <a:gd name="T8" fmla="*/ 2147483646 w 128"/>
                <a:gd name="T9" fmla="*/ 2147483646 h 372"/>
                <a:gd name="T10" fmla="*/ 2147483646 w 128"/>
                <a:gd name="T11" fmla="*/ 2147483646 h 372"/>
                <a:gd name="T12" fmla="*/ 2147483646 w 128"/>
                <a:gd name="T13" fmla="*/ 2147483646 h 372"/>
                <a:gd name="T14" fmla="*/ 0 w 128"/>
                <a:gd name="T15" fmla="*/ 2147483646 h 372"/>
                <a:gd name="T16" fmla="*/ 2147483646 w 128"/>
                <a:gd name="T17" fmla="*/ 2147483646 h 372"/>
                <a:gd name="T18" fmla="*/ 2147483646 w 128"/>
                <a:gd name="T19" fmla="*/ 0 h 3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8" h="372">
                  <a:moveTo>
                    <a:pt x="68" y="0"/>
                  </a:moveTo>
                  <a:lnTo>
                    <a:pt x="82" y="95"/>
                  </a:lnTo>
                  <a:lnTo>
                    <a:pt x="128" y="28"/>
                  </a:lnTo>
                  <a:lnTo>
                    <a:pt x="83" y="104"/>
                  </a:lnTo>
                  <a:lnTo>
                    <a:pt x="121" y="369"/>
                  </a:lnTo>
                  <a:lnTo>
                    <a:pt x="99" y="372"/>
                  </a:lnTo>
                  <a:lnTo>
                    <a:pt x="81" y="153"/>
                  </a:lnTo>
                  <a:lnTo>
                    <a:pt x="0" y="92"/>
                  </a:lnTo>
                  <a:lnTo>
                    <a:pt x="80" y="14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Freeform 72"/>
            <p:cNvSpPr/>
            <p:nvPr/>
          </p:nvSpPr>
          <p:spPr bwMode="auto">
            <a:xfrm>
              <a:off x="347723" y="1313948"/>
              <a:ext cx="447479" cy="470078"/>
            </a:xfrm>
            <a:custGeom>
              <a:avLst/>
              <a:gdLst>
                <a:gd name="T0" fmla="*/ 2147483646 w 766"/>
                <a:gd name="T1" fmla="*/ 2147483646 h 804"/>
                <a:gd name="T2" fmla="*/ 2147483646 w 766"/>
                <a:gd name="T3" fmla="*/ 2147483646 h 804"/>
                <a:gd name="T4" fmla="*/ 2147483646 w 766"/>
                <a:gd name="T5" fmla="*/ 2147483646 h 804"/>
                <a:gd name="T6" fmla="*/ 2147483646 w 766"/>
                <a:gd name="T7" fmla="*/ 2147483646 h 804"/>
                <a:gd name="T8" fmla="*/ 2147483646 w 766"/>
                <a:gd name="T9" fmla="*/ 2147483646 h 8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6" h="804">
                  <a:moveTo>
                    <a:pt x="425" y="24"/>
                  </a:moveTo>
                  <a:cubicBezTo>
                    <a:pt x="226" y="0"/>
                    <a:pt x="46" y="149"/>
                    <a:pt x="23" y="358"/>
                  </a:cubicBezTo>
                  <a:cubicBezTo>
                    <a:pt x="0" y="567"/>
                    <a:pt x="142" y="756"/>
                    <a:pt x="341" y="780"/>
                  </a:cubicBezTo>
                  <a:cubicBezTo>
                    <a:pt x="540" y="804"/>
                    <a:pt x="720" y="655"/>
                    <a:pt x="743" y="446"/>
                  </a:cubicBezTo>
                  <a:cubicBezTo>
                    <a:pt x="766" y="237"/>
                    <a:pt x="624" y="49"/>
                    <a:pt x="425" y="24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Freeform 73"/>
            <p:cNvSpPr/>
            <p:nvPr/>
          </p:nvSpPr>
          <p:spPr bwMode="auto">
            <a:xfrm>
              <a:off x="465242" y="1411880"/>
              <a:ext cx="262159" cy="768397"/>
            </a:xfrm>
            <a:custGeom>
              <a:avLst/>
              <a:gdLst>
                <a:gd name="T0" fmla="*/ 2147483646 w 174"/>
                <a:gd name="T1" fmla="*/ 0 h 510"/>
                <a:gd name="T2" fmla="*/ 2147483646 w 174"/>
                <a:gd name="T3" fmla="*/ 2147483646 h 510"/>
                <a:gd name="T4" fmla="*/ 0 w 174"/>
                <a:gd name="T5" fmla="*/ 2147483646 h 510"/>
                <a:gd name="T6" fmla="*/ 2147483646 w 174"/>
                <a:gd name="T7" fmla="*/ 2147483646 h 510"/>
                <a:gd name="T8" fmla="*/ 2147483646 w 174"/>
                <a:gd name="T9" fmla="*/ 2147483646 h 510"/>
                <a:gd name="T10" fmla="*/ 2147483646 w 174"/>
                <a:gd name="T11" fmla="*/ 2147483646 h 510"/>
                <a:gd name="T12" fmla="*/ 2147483646 w 174"/>
                <a:gd name="T13" fmla="*/ 2147483646 h 510"/>
                <a:gd name="T14" fmla="*/ 2147483646 w 174"/>
                <a:gd name="T15" fmla="*/ 2147483646 h 510"/>
                <a:gd name="T16" fmla="*/ 2147483646 w 174"/>
                <a:gd name="T17" fmla="*/ 2147483646 h 510"/>
                <a:gd name="T18" fmla="*/ 2147483646 w 174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510">
                  <a:moveTo>
                    <a:pt x="81" y="0"/>
                  </a:moveTo>
                  <a:lnTo>
                    <a:pt x="63" y="129"/>
                  </a:lnTo>
                  <a:lnTo>
                    <a:pt x="0" y="39"/>
                  </a:lnTo>
                  <a:lnTo>
                    <a:pt x="61" y="143"/>
                  </a:lnTo>
                  <a:lnTo>
                    <a:pt x="9" y="506"/>
                  </a:lnTo>
                  <a:lnTo>
                    <a:pt x="40" y="510"/>
                  </a:lnTo>
                  <a:lnTo>
                    <a:pt x="64" y="209"/>
                  </a:lnTo>
                  <a:lnTo>
                    <a:pt x="174" y="126"/>
                  </a:lnTo>
                  <a:lnTo>
                    <a:pt x="65" y="19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Rectangle 34"/>
            <p:cNvSpPr>
              <a:spLocks noChangeArrowheads="1"/>
            </p:cNvSpPr>
            <p:nvPr/>
          </p:nvSpPr>
          <p:spPr bwMode="auto">
            <a:xfrm>
              <a:off x="4300543" y="1760410"/>
              <a:ext cx="733411" cy="426973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1" name="Freeform 35"/>
            <p:cNvSpPr/>
            <p:nvPr/>
          </p:nvSpPr>
          <p:spPr bwMode="auto">
            <a:xfrm>
              <a:off x="4242092" y="1553506"/>
              <a:ext cx="849756" cy="227506"/>
            </a:xfrm>
            <a:custGeom>
              <a:avLst/>
              <a:gdLst>
                <a:gd name="T0" fmla="*/ 2147483646 w 564"/>
                <a:gd name="T1" fmla="*/ 2147483646 h 151"/>
                <a:gd name="T2" fmla="*/ 0 w 564"/>
                <a:gd name="T3" fmla="*/ 2147483646 h 151"/>
                <a:gd name="T4" fmla="*/ 2147483646 w 564"/>
                <a:gd name="T5" fmla="*/ 0 h 151"/>
                <a:gd name="T6" fmla="*/ 2147483646 w 564"/>
                <a:gd name="T7" fmla="*/ 0 h 151"/>
                <a:gd name="T8" fmla="*/ 2147483646 w 564"/>
                <a:gd name="T9" fmla="*/ 2147483646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4" h="151">
                  <a:moveTo>
                    <a:pt x="564" y="151"/>
                  </a:moveTo>
                  <a:lnTo>
                    <a:pt x="0" y="151"/>
                  </a:lnTo>
                  <a:lnTo>
                    <a:pt x="50" y="0"/>
                  </a:lnTo>
                  <a:lnTo>
                    <a:pt x="514" y="0"/>
                  </a:lnTo>
                  <a:lnTo>
                    <a:pt x="564" y="151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Rectangle 36"/>
            <p:cNvSpPr>
              <a:spLocks noChangeArrowheads="1"/>
            </p:cNvSpPr>
            <p:nvPr/>
          </p:nvSpPr>
          <p:spPr bwMode="auto">
            <a:xfrm>
              <a:off x="4422778" y="1476292"/>
              <a:ext cx="73024" cy="146028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3" name="Rectangle 37"/>
            <p:cNvSpPr>
              <a:spLocks noChangeArrowheads="1"/>
            </p:cNvSpPr>
            <p:nvPr/>
          </p:nvSpPr>
          <p:spPr bwMode="auto">
            <a:xfrm>
              <a:off x="4803771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4" name="Rectangle 38"/>
            <p:cNvSpPr>
              <a:spLocks noChangeArrowheads="1"/>
            </p:cNvSpPr>
            <p:nvPr/>
          </p:nvSpPr>
          <p:spPr bwMode="auto">
            <a:xfrm>
              <a:off x="4884731" y="1844535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5" name="Rectangle 39"/>
            <p:cNvSpPr>
              <a:spLocks noChangeArrowheads="1"/>
            </p:cNvSpPr>
            <p:nvPr/>
          </p:nvSpPr>
          <p:spPr bwMode="auto">
            <a:xfrm>
              <a:off x="4819646" y="1844535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6" name="Rectangle 40"/>
            <p:cNvSpPr>
              <a:spLocks noChangeArrowheads="1"/>
            </p:cNvSpPr>
            <p:nvPr/>
          </p:nvSpPr>
          <p:spPr bwMode="auto">
            <a:xfrm>
              <a:off x="4819646" y="1949294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7" name="Rectangle 41"/>
            <p:cNvSpPr>
              <a:spLocks noChangeArrowheads="1"/>
            </p:cNvSpPr>
            <p:nvPr/>
          </p:nvSpPr>
          <p:spPr bwMode="auto">
            <a:xfrm>
              <a:off x="4884731" y="1949294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42"/>
            <p:cNvSpPr>
              <a:spLocks noChangeArrowheads="1"/>
            </p:cNvSpPr>
            <p:nvPr/>
          </p:nvSpPr>
          <p:spPr bwMode="auto">
            <a:xfrm>
              <a:off x="4587875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9" name="Rectangle 43"/>
            <p:cNvSpPr>
              <a:spLocks noChangeArrowheads="1"/>
            </p:cNvSpPr>
            <p:nvPr/>
          </p:nvSpPr>
          <p:spPr bwMode="auto">
            <a:xfrm>
              <a:off x="4670424" y="1844535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44"/>
            <p:cNvSpPr>
              <a:spLocks noChangeArrowheads="1"/>
            </p:cNvSpPr>
            <p:nvPr/>
          </p:nvSpPr>
          <p:spPr bwMode="auto">
            <a:xfrm>
              <a:off x="4603750" y="1844535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45"/>
            <p:cNvSpPr>
              <a:spLocks noChangeArrowheads="1"/>
            </p:cNvSpPr>
            <p:nvPr/>
          </p:nvSpPr>
          <p:spPr bwMode="auto">
            <a:xfrm>
              <a:off x="4603750" y="1949294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46"/>
            <p:cNvSpPr>
              <a:spLocks noChangeArrowheads="1"/>
            </p:cNvSpPr>
            <p:nvPr/>
          </p:nvSpPr>
          <p:spPr bwMode="auto">
            <a:xfrm>
              <a:off x="4670424" y="1949294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47"/>
            <p:cNvSpPr>
              <a:spLocks noChangeArrowheads="1"/>
            </p:cNvSpPr>
            <p:nvPr/>
          </p:nvSpPr>
          <p:spPr bwMode="auto">
            <a:xfrm>
              <a:off x="4373566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48"/>
            <p:cNvSpPr>
              <a:spLocks noChangeArrowheads="1"/>
            </p:cNvSpPr>
            <p:nvPr/>
          </p:nvSpPr>
          <p:spPr bwMode="auto">
            <a:xfrm>
              <a:off x="4454528" y="1844535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5" name="Rectangle 49"/>
            <p:cNvSpPr>
              <a:spLocks noChangeArrowheads="1"/>
            </p:cNvSpPr>
            <p:nvPr/>
          </p:nvSpPr>
          <p:spPr bwMode="auto">
            <a:xfrm>
              <a:off x="4387854" y="1844535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50"/>
            <p:cNvSpPr>
              <a:spLocks noChangeArrowheads="1"/>
            </p:cNvSpPr>
            <p:nvPr/>
          </p:nvSpPr>
          <p:spPr bwMode="auto">
            <a:xfrm>
              <a:off x="4387854" y="1949294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51"/>
            <p:cNvSpPr>
              <a:spLocks noChangeArrowheads="1"/>
            </p:cNvSpPr>
            <p:nvPr/>
          </p:nvSpPr>
          <p:spPr bwMode="auto">
            <a:xfrm>
              <a:off x="4454528" y="1949294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52"/>
            <p:cNvSpPr>
              <a:spLocks noChangeArrowheads="1"/>
            </p:cNvSpPr>
            <p:nvPr/>
          </p:nvSpPr>
          <p:spPr bwMode="auto">
            <a:xfrm>
              <a:off x="8177144" y="1760410"/>
              <a:ext cx="733411" cy="426973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9" name="Freeform 53"/>
            <p:cNvSpPr/>
            <p:nvPr/>
          </p:nvSpPr>
          <p:spPr bwMode="auto">
            <a:xfrm>
              <a:off x="8117948" y="1553506"/>
              <a:ext cx="849756" cy="227506"/>
            </a:xfrm>
            <a:custGeom>
              <a:avLst/>
              <a:gdLst>
                <a:gd name="T0" fmla="*/ 2147483646 w 564"/>
                <a:gd name="T1" fmla="*/ 2147483646 h 151"/>
                <a:gd name="T2" fmla="*/ 0 w 564"/>
                <a:gd name="T3" fmla="*/ 2147483646 h 151"/>
                <a:gd name="T4" fmla="*/ 2147483646 w 564"/>
                <a:gd name="T5" fmla="*/ 0 h 151"/>
                <a:gd name="T6" fmla="*/ 2147483646 w 564"/>
                <a:gd name="T7" fmla="*/ 0 h 151"/>
                <a:gd name="T8" fmla="*/ 2147483646 w 564"/>
                <a:gd name="T9" fmla="*/ 2147483646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4" h="151">
                  <a:moveTo>
                    <a:pt x="564" y="151"/>
                  </a:moveTo>
                  <a:lnTo>
                    <a:pt x="0" y="151"/>
                  </a:lnTo>
                  <a:lnTo>
                    <a:pt x="50" y="0"/>
                  </a:lnTo>
                  <a:lnTo>
                    <a:pt x="514" y="0"/>
                  </a:lnTo>
                  <a:lnTo>
                    <a:pt x="564" y="151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" name="Rectangle 54"/>
            <p:cNvSpPr>
              <a:spLocks noChangeArrowheads="1"/>
            </p:cNvSpPr>
            <p:nvPr/>
          </p:nvSpPr>
          <p:spPr bwMode="auto">
            <a:xfrm>
              <a:off x="8297792" y="1476292"/>
              <a:ext cx="73024" cy="146028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55"/>
            <p:cNvSpPr>
              <a:spLocks noChangeArrowheads="1"/>
            </p:cNvSpPr>
            <p:nvPr/>
          </p:nvSpPr>
          <p:spPr bwMode="auto">
            <a:xfrm>
              <a:off x="8680372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2" name="Rectangle 56"/>
            <p:cNvSpPr>
              <a:spLocks noChangeArrowheads="1"/>
            </p:cNvSpPr>
            <p:nvPr/>
          </p:nvSpPr>
          <p:spPr bwMode="auto">
            <a:xfrm>
              <a:off x="8761333" y="1844535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57"/>
            <p:cNvSpPr>
              <a:spLocks noChangeArrowheads="1"/>
            </p:cNvSpPr>
            <p:nvPr/>
          </p:nvSpPr>
          <p:spPr bwMode="auto">
            <a:xfrm>
              <a:off x="8694659" y="1844535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4" name="Rectangle 58"/>
            <p:cNvSpPr>
              <a:spLocks noChangeArrowheads="1"/>
            </p:cNvSpPr>
            <p:nvPr/>
          </p:nvSpPr>
          <p:spPr bwMode="auto">
            <a:xfrm>
              <a:off x="8694659" y="1949294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5" name="Rectangle 59"/>
            <p:cNvSpPr>
              <a:spLocks noChangeArrowheads="1"/>
            </p:cNvSpPr>
            <p:nvPr/>
          </p:nvSpPr>
          <p:spPr bwMode="auto">
            <a:xfrm>
              <a:off x="8761333" y="1949294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6" name="Rectangle 60"/>
            <p:cNvSpPr>
              <a:spLocks noChangeArrowheads="1"/>
            </p:cNvSpPr>
            <p:nvPr/>
          </p:nvSpPr>
          <p:spPr bwMode="auto">
            <a:xfrm>
              <a:off x="8464477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7" name="Rectangle 61"/>
            <p:cNvSpPr>
              <a:spLocks noChangeArrowheads="1"/>
            </p:cNvSpPr>
            <p:nvPr/>
          </p:nvSpPr>
          <p:spPr bwMode="auto">
            <a:xfrm>
              <a:off x="8545437" y="1844535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62"/>
            <p:cNvSpPr>
              <a:spLocks noChangeArrowheads="1"/>
            </p:cNvSpPr>
            <p:nvPr/>
          </p:nvSpPr>
          <p:spPr bwMode="auto">
            <a:xfrm>
              <a:off x="8478763" y="1844535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63"/>
            <p:cNvSpPr>
              <a:spLocks noChangeArrowheads="1"/>
            </p:cNvSpPr>
            <p:nvPr/>
          </p:nvSpPr>
          <p:spPr bwMode="auto">
            <a:xfrm>
              <a:off x="8478763" y="1949294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64"/>
            <p:cNvSpPr>
              <a:spLocks noChangeArrowheads="1"/>
            </p:cNvSpPr>
            <p:nvPr/>
          </p:nvSpPr>
          <p:spPr bwMode="auto">
            <a:xfrm>
              <a:off x="8545437" y="1949294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1" name="Rectangle 65"/>
            <p:cNvSpPr>
              <a:spLocks noChangeArrowheads="1"/>
            </p:cNvSpPr>
            <p:nvPr/>
          </p:nvSpPr>
          <p:spPr bwMode="auto">
            <a:xfrm>
              <a:off x="8248581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66"/>
            <p:cNvSpPr>
              <a:spLocks noChangeArrowheads="1"/>
            </p:cNvSpPr>
            <p:nvPr/>
          </p:nvSpPr>
          <p:spPr bwMode="auto">
            <a:xfrm>
              <a:off x="8331129" y="1844535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3" name="Rectangle 67"/>
            <p:cNvSpPr>
              <a:spLocks noChangeArrowheads="1"/>
            </p:cNvSpPr>
            <p:nvPr/>
          </p:nvSpPr>
          <p:spPr bwMode="auto">
            <a:xfrm>
              <a:off x="8264455" y="1844535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4" name="Rectangle 68"/>
            <p:cNvSpPr>
              <a:spLocks noChangeArrowheads="1"/>
            </p:cNvSpPr>
            <p:nvPr/>
          </p:nvSpPr>
          <p:spPr bwMode="auto">
            <a:xfrm>
              <a:off x="8264455" y="1949294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5" name="Rectangle 69"/>
            <p:cNvSpPr>
              <a:spLocks noChangeArrowheads="1"/>
            </p:cNvSpPr>
            <p:nvPr/>
          </p:nvSpPr>
          <p:spPr bwMode="auto">
            <a:xfrm>
              <a:off x="8331129" y="1949294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76" name="Rectangle 202"/>
          <p:cNvSpPr>
            <a:spLocks noChangeArrowheads="1"/>
          </p:cNvSpPr>
          <p:nvPr userDrawn="1"/>
        </p:nvSpPr>
        <p:spPr bwMode="auto">
          <a:xfrm>
            <a:off x="-23813" y="4932363"/>
            <a:ext cx="9226551" cy="282575"/>
          </a:xfrm>
          <a:prstGeom prst="rect">
            <a:avLst/>
          </a:prstGeom>
          <a:solidFill>
            <a:srgbClr val="5C5C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cxnSp>
        <p:nvCxnSpPr>
          <p:cNvPr id="177" name="直接连接符 176"/>
          <p:cNvCxnSpPr/>
          <p:nvPr userDrawn="1"/>
        </p:nvCxnSpPr>
        <p:spPr>
          <a:xfrm>
            <a:off x="-122238" y="5043488"/>
            <a:ext cx="8415338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687EA-EDEA-4647-BD3B-16CD800CED1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6BFBA-B4A7-46A7-BF9E-1CADEABE66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-38100"/>
            <a:ext cx="9220201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reeform 32"/>
          <p:cNvSpPr>
            <a:spLocks noEditPoints="1"/>
          </p:cNvSpPr>
          <p:nvPr userDrawn="1"/>
        </p:nvSpPr>
        <p:spPr bwMode="auto">
          <a:xfrm>
            <a:off x="-23813" y="3335338"/>
            <a:ext cx="9226551" cy="2409825"/>
          </a:xfrm>
          <a:custGeom>
            <a:avLst/>
            <a:gdLst>
              <a:gd name="T0" fmla="*/ 2147483646 w 16000"/>
              <a:gd name="T1" fmla="*/ 2147483646 h 4122"/>
              <a:gd name="T2" fmla="*/ 2147483646 w 16000"/>
              <a:gd name="T3" fmla="*/ 2147483646 h 4122"/>
              <a:gd name="T4" fmla="*/ 2147483646 w 16000"/>
              <a:gd name="T5" fmla="*/ 2147483646 h 4122"/>
              <a:gd name="T6" fmla="*/ 2147483646 w 16000"/>
              <a:gd name="T7" fmla="*/ 2147483646 h 4122"/>
              <a:gd name="T8" fmla="*/ 2147483646 w 16000"/>
              <a:gd name="T9" fmla="*/ 2147483646 h 4122"/>
              <a:gd name="T10" fmla="*/ 2147483646 w 16000"/>
              <a:gd name="T11" fmla="*/ 0 h 4122"/>
              <a:gd name="T12" fmla="*/ 2147483646 w 16000"/>
              <a:gd name="T13" fmla="*/ 2147483646 h 4122"/>
              <a:gd name="T14" fmla="*/ 2147483646 w 16000"/>
              <a:gd name="T15" fmla="*/ 2147483646 h 4122"/>
              <a:gd name="T16" fmla="*/ 2147483646 w 16000"/>
              <a:gd name="T17" fmla="*/ 2147483646 h 4122"/>
              <a:gd name="T18" fmla="*/ 2147483646 w 16000"/>
              <a:gd name="T19" fmla="*/ 2147483646 h 4122"/>
              <a:gd name="T20" fmla="*/ 2147483646 w 16000"/>
              <a:gd name="T21" fmla="*/ 2147483646 h 4122"/>
              <a:gd name="T22" fmla="*/ 2147483646 w 16000"/>
              <a:gd name="T23" fmla="*/ 2147483646 h 4122"/>
              <a:gd name="T24" fmla="*/ 2147483646 w 16000"/>
              <a:gd name="T25" fmla="*/ 2147483646 h 4122"/>
              <a:gd name="T26" fmla="*/ 2147483646 w 16000"/>
              <a:gd name="T27" fmla="*/ 2147483646 h 4122"/>
              <a:gd name="T28" fmla="*/ 2147483646 w 16000"/>
              <a:gd name="T29" fmla="*/ 2147483646 h 4122"/>
              <a:gd name="T30" fmla="*/ 2147483646 w 16000"/>
              <a:gd name="T31" fmla="*/ 2147483646 h 4122"/>
              <a:gd name="T32" fmla="*/ 2147483646 w 16000"/>
              <a:gd name="T33" fmla="*/ 2147483646 h 4122"/>
              <a:gd name="T34" fmla="*/ 2147483646 w 16000"/>
              <a:gd name="T35" fmla="*/ 2147483646 h 4122"/>
              <a:gd name="T36" fmla="*/ 2147483646 w 16000"/>
              <a:gd name="T37" fmla="*/ 2147483646 h 4122"/>
              <a:gd name="T38" fmla="*/ 2147483646 w 16000"/>
              <a:gd name="T39" fmla="*/ 2147483646 h 4122"/>
              <a:gd name="T40" fmla="*/ 2147483646 w 16000"/>
              <a:gd name="T41" fmla="*/ 2147483646 h 4122"/>
              <a:gd name="T42" fmla="*/ 2147483646 w 16000"/>
              <a:gd name="T43" fmla="*/ 2147483646 h 4122"/>
              <a:gd name="T44" fmla="*/ 2147483646 w 16000"/>
              <a:gd name="T45" fmla="*/ 2147483646 h 4122"/>
              <a:gd name="T46" fmla="*/ 2147483646 w 16000"/>
              <a:gd name="T47" fmla="*/ 2147483646 h 4122"/>
              <a:gd name="T48" fmla="*/ 2147483646 w 16000"/>
              <a:gd name="T49" fmla="*/ 2147483646 h 4122"/>
              <a:gd name="T50" fmla="*/ 2147483646 w 16000"/>
              <a:gd name="T51" fmla="*/ 2147483646 h 4122"/>
              <a:gd name="T52" fmla="*/ 2147483646 w 16000"/>
              <a:gd name="T53" fmla="*/ 2147483646 h 4122"/>
              <a:gd name="T54" fmla="*/ 2147483646 w 16000"/>
              <a:gd name="T55" fmla="*/ 2147483646 h 4122"/>
              <a:gd name="T56" fmla="*/ 2147483646 w 16000"/>
              <a:gd name="T57" fmla="*/ 2147483646 h 4122"/>
              <a:gd name="T58" fmla="*/ 2147483646 w 16000"/>
              <a:gd name="T59" fmla="*/ 2147483646 h 4122"/>
              <a:gd name="T60" fmla="*/ 2147483646 w 16000"/>
              <a:gd name="T61" fmla="*/ 2147483646 h 4122"/>
              <a:gd name="T62" fmla="*/ 0 w 16000"/>
              <a:gd name="T63" fmla="*/ 2147483646 h 4122"/>
              <a:gd name="T64" fmla="*/ 2147483646 w 16000"/>
              <a:gd name="T65" fmla="*/ 2147483646 h 4122"/>
              <a:gd name="T66" fmla="*/ 2147483646 w 16000"/>
              <a:gd name="T67" fmla="*/ 2147483646 h 4122"/>
              <a:gd name="T68" fmla="*/ 2147483646 w 16000"/>
              <a:gd name="T69" fmla="*/ 2147483646 h 4122"/>
              <a:gd name="T70" fmla="*/ 2147483646 w 16000"/>
              <a:gd name="T71" fmla="*/ 2147483646 h 4122"/>
              <a:gd name="T72" fmla="*/ 2147483646 w 16000"/>
              <a:gd name="T73" fmla="*/ 2147483646 h 4122"/>
              <a:gd name="T74" fmla="*/ 2147483646 w 16000"/>
              <a:gd name="T75" fmla="*/ 2147483646 h 4122"/>
              <a:gd name="T76" fmla="*/ 2147483646 w 16000"/>
              <a:gd name="T77" fmla="*/ 2147483646 h 4122"/>
              <a:gd name="T78" fmla="*/ 2147483646 w 16000"/>
              <a:gd name="T79" fmla="*/ 2147483646 h 4122"/>
              <a:gd name="T80" fmla="*/ 2147483646 w 16000"/>
              <a:gd name="T81" fmla="*/ 2147483646 h 4122"/>
              <a:gd name="T82" fmla="*/ 2147483646 w 16000"/>
              <a:gd name="T83" fmla="*/ 2147483646 h 4122"/>
              <a:gd name="T84" fmla="*/ 2147483646 w 16000"/>
              <a:gd name="T85" fmla="*/ 2147483646 h 4122"/>
              <a:gd name="T86" fmla="*/ 2147483646 w 16000"/>
              <a:gd name="T87" fmla="*/ 2147483646 h 4122"/>
              <a:gd name="T88" fmla="*/ 2147483646 w 16000"/>
              <a:gd name="T89" fmla="*/ 2147483646 h 4122"/>
              <a:gd name="T90" fmla="*/ 2147483646 w 16000"/>
              <a:gd name="T91" fmla="*/ 2147483646 h 4122"/>
              <a:gd name="T92" fmla="*/ 2147483646 w 16000"/>
              <a:gd name="T93" fmla="*/ 2147483646 h 4122"/>
              <a:gd name="T94" fmla="*/ 2147483646 w 16000"/>
              <a:gd name="T95" fmla="*/ 2147483646 h 4122"/>
              <a:gd name="T96" fmla="*/ 2147483646 w 16000"/>
              <a:gd name="T97" fmla="*/ 2147483646 h 4122"/>
              <a:gd name="T98" fmla="*/ 2147483646 w 16000"/>
              <a:gd name="T99" fmla="*/ 2147483646 h 4122"/>
              <a:gd name="T100" fmla="*/ 2147483646 w 16000"/>
              <a:gd name="T101" fmla="*/ 2147483646 h 412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6000" h="4122">
                <a:moveTo>
                  <a:pt x="15917" y="2035"/>
                </a:moveTo>
                <a:cubicBezTo>
                  <a:pt x="16000" y="2035"/>
                  <a:pt x="16000" y="2035"/>
                  <a:pt x="16000" y="2035"/>
                </a:cubicBezTo>
                <a:cubicBezTo>
                  <a:pt x="16000" y="1872"/>
                  <a:pt x="16000" y="1872"/>
                  <a:pt x="16000" y="1872"/>
                </a:cubicBezTo>
                <a:cubicBezTo>
                  <a:pt x="15850" y="1389"/>
                  <a:pt x="15850" y="1389"/>
                  <a:pt x="15850" y="1389"/>
                </a:cubicBezTo>
                <a:cubicBezTo>
                  <a:pt x="14994" y="1389"/>
                  <a:pt x="14994" y="1389"/>
                  <a:pt x="14994" y="1389"/>
                </a:cubicBezTo>
                <a:cubicBezTo>
                  <a:pt x="14994" y="1259"/>
                  <a:pt x="14994" y="1259"/>
                  <a:pt x="14994" y="1259"/>
                </a:cubicBezTo>
                <a:cubicBezTo>
                  <a:pt x="14612" y="1259"/>
                  <a:pt x="14612" y="1259"/>
                  <a:pt x="14612" y="1259"/>
                </a:cubicBezTo>
                <a:cubicBezTo>
                  <a:pt x="14612" y="1389"/>
                  <a:pt x="14612" y="1389"/>
                  <a:pt x="14612" y="1389"/>
                </a:cubicBezTo>
                <a:cubicBezTo>
                  <a:pt x="14468" y="1389"/>
                  <a:pt x="14468" y="1389"/>
                  <a:pt x="14468" y="1389"/>
                </a:cubicBezTo>
                <a:cubicBezTo>
                  <a:pt x="14446" y="1456"/>
                  <a:pt x="14446" y="1456"/>
                  <a:pt x="14446" y="1456"/>
                </a:cubicBezTo>
                <a:cubicBezTo>
                  <a:pt x="14395" y="1262"/>
                  <a:pt x="14234" y="1110"/>
                  <a:pt x="14030" y="1085"/>
                </a:cubicBezTo>
                <a:cubicBezTo>
                  <a:pt x="14011" y="1082"/>
                  <a:pt x="13992" y="1081"/>
                  <a:pt x="13972" y="1081"/>
                </a:cubicBezTo>
                <a:cubicBezTo>
                  <a:pt x="13776" y="1081"/>
                  <a:pt x="13604" y="1202"/>
                  <a:pt x="13526" y="1378"/>
                </a:cubicBezTo>
                <a:cubicBezTo>
                  <a:pt x="13450" y="1312"/>
                  <a:pt x="13351" y="1273"/>
                  <a:pt x="13245" y="1273"/>
                </a:cubicBezTo>
                <a:cubicBezTo>
                  <a:pt x="13207" y="1273"/>
                  <a:pt x="13169" y="1278"/>
                  <a:pt x="13133" y="1288"/>
                </a:cubicBezTo>
                <a:cubicBezTo>
                  <a:pt x="13069" y="1305"/>
                  <a:pt x="13012" y="1337"/>
                  <a:pt x="12964" y="1378"/>
                </a:cubicBezTo>
                <a:cubicBezTo>
                  <a:pt x="12964" y="583"/>
                  <a:pt x="12964" y="583"/>
                  <a:pt x="12964" y="583"/>
                </a:cubicBezTo>
                <a:cubicBezTo>
                  <a:pt x="12380" y="0"/>
                  <a:pt x="12380" y="0"/>
                  <a:pt x="12380" y="0"/>
                </a:cubicBezTo>
                <a:cubicBezTo>
                  <a:pt x="12267" y="113"/>
                  <a:pt x="12267" y="113"/>
                  <a:pt x="12267" y="113"/>
                </a:cubicBezTo>
                <a:cubicBezTo>
                  <a:pt x="11907" y="113"/>
                  <a:pt x="11907" y="113"/>
                  <a:pt x="11907" y="113"/>
                </a:cubicBezTo>
                <a:cubicBezTo>
                  <a:pt x="11907" y="473"/>
                  <a:pt x="11907" y="473"/>
                  <a:pt x="11907" y="473"/>
                </a:cubicBezTo>
                <a:cubicBezTo>
                  <a:pt x="11797" y="583"/>
                  <a:pt x="11797" y="583"/>
                  <a:pt x="11797" y="583"/>
                </a:cubicBezTo>
                <a:cubicBezTo>
                  <a:pt x="11797" y="1332"/>
                  <a:pt x="11797" y="1332"/>
                  <a:pt x="11797" y="1332"/>
                </a:cubicBezTo>
                <a:cubicBezTo>
                  <a:pt x="11727" y="1225"/>
                  <a:pt x="11617" y="1147"/>
                  <a:pt x="11486" y="1123"/>
                </a:cubicBezTo>
                <a:cubicBezTo>
                  <a:pt x="11458" y="1118"/>
                  <a:pt x="11430" y="1115"/>
                  <a:pt x="11402" y="1115"/>
                </a:cubicBezTo>
                <a:cubicBezTo>
                  <a:pt x="11303" y="1115"/>
                  <a:pt x="11210" y="1147"/>
                  <a:pt x="11133" y="1202"/>
                </a:cubicBezTo>
                <a:cubicBezTo>
                  <a:pt x="11133" y="1119"/>
                  <a:pt x="11133" y="1119"/>
                  <a:pt x="11133" y="1119"/>
                </a:cubicBezTo>
                <a:cubicBezTo>
                  <a:pt x="11023" y="1010"/>
                  <a:pt x="11023" y="1010"/>
                  <a:pt x="11023" y="1010"/>
                </a:cubicBezTo>
                <a:cubicBezTo>
                  <a:pt x="11023" y="691"/>
                  <a:pt x="11023" y="691"/>
                  <a:pt x="11023" y="691"/>
                </a:cubicBezTo>
                <a:cubicBezTo>
                  <a:pt x="10705" y="691"/>
                  <a:pt x="10705" y="691"/>
                  <a:pt x="10705" y="691"/>
                </a:cubicBezTo>
                <a:cubicBezTo>
                  <a:pt x="10550" y="536"/>
                  <a:pt x="10550" y="536"/>
                  <a:pt x="10550" y="536"/>
                </a:cubicBezTo>
                <a:cubicBezTo>
                  <a:pt x="9967" y="1119"/>
                  <a:pt x="9967" y="1119"/>
                  <a:pt x="9967" y="1119"/>
                </a:cubicBezTo>
                <a:cubicBezTo>
                  <a:pt x="9967" y="2330"/>
                  <a:pt x="9967" y="2330"/>
                  <a:pt x="9967" y="2330"/>
                </a:cubicBezTo>
                <a:cubicBezTo>
                  <a:pt x="9811" y="2330"/>
                  <a:pt x="9811" y="2330"/>
                  <a:pt x="9811" y="2330"/>
                </a:cubicBezTo>
                <a:cubicBezTo>
                  <a:pt x="9750" y="2114"/>
                  <a:pt x="9750" y="2114"/>
                  <a:pt x="9750" y="2114"/>
                </a:cubicBezTo>
                <a:cubicBezTo>
                  <a:pt x="9900" y="2010"/>
                  <a:pt x="9976" y="1815"/>
                  <a:pt x="9929" y="1625"/>
                </a:cubicBezTo>
                <a:cubicBezTo>
                  <a:pt x="9879" y="1425"/>
                  <a:pt x="9705" y="1285"/>
                  <a:pt x="9505" y="1285"/>
                </a:cubicBezTo>
                <a:cubicBezTo>
                  <a:pt x="9467" y="1285"/>
                  <a:pt x="9429" y="1290"/>
                  <a:pt x="9392" y="1300"/>
                </a:cubicBezTo>
                <a:cubicBezTo>
                  <a:pt x="9282" y="1330"/>
                  <a:pt x="9192" y="1402"/>
                  <a:pt x="9135" y="1496"/>
                </a:cubicBezTo>
                <a:cubicBezTo>
                  <a:pt x="9100" y="1389"/>
                  <a:pt x="9100" y="1389"/>
                  <a:pt x="9100" y="1389"/>
                </a:cubicBezTo>
                <a:cubicBezTo>
                  <a:pt x="8244" y="1389"/>
                  <a:pt x="8244" y="1389"/>
                  <a:pt x="8244" y="1389"/>
                </a:cubicBezTo>
                <a:cubicBezTo>
                  <a:pt x="8244" y="1259"/>
                  <a:pt x="8244" y="1259"/>
                  <a:pt x="8244" y="1259"/>
                </a:cubicBezTo>
                <a:cubicBezTo>
                  <a:pt x="7862" y="1259"/>
                  <a:pt x="7862" y="1259"/>
                  <a:pt x="7862" y="1259"/>
                </a:cubicBezTo>
                <a:cubicBezTo>
                  <a:pt x="7862" y="1389"/>
                  <a:pt x="7862" y="1389"/>
                  <a:pt x="7862" y="1389"/>
                </a:cubicBezTo>
                <a:cubicBezTo>
                  <a:pt x="7734" y="1389"/>
                  <a:pt x="7734" y="1389"/>
                  <a:pt x="7734" y="1389"/>
                </a:cubicBezTo>
                <a:cubicBezTo>
                  <a:pt x="7667" y="1228"/>
                  <a:pt x="7521" y="1107"/>
                  <a:pt x="7342" y="1085"/>
                </a:cubicBezTo>
                <a:cubicBezTo>
                  <a:pt x="7322" y="1082"/>
                  <a:pt x="7303" y="1081"/>
                  <a:pt x="7284" y="1081"/>
                </a:cubicBezTo>
                <a:cubicBezTo>
                  <a:pt x="7069" y="1081"/>
                  <a:pt x="6884" y="1225"/>
                  <a:pt x="6819" y="1428"/>
                </a:cubicBezTo>
                <a:cubicBezTo>
                  <a:pt x="6742" y="1295"/>
                  <a:pt x="6601" y="1207"/>
                  <a:pt x="6442" y="1207"/>
                </a:cubicBezTo>
                <a:cubicBezTo>
                  <a:pt x="6425" y="1207"/>
                  <a:pt x="6408" y="1208"/>
                  <a:pt x="6390" y="1210"/>
                </a:cubicBezTo>
                <a:cubicBezTo>
                  <a:pt x="6282" y="1223"/>
                  <a:pt x="6187" y="1277"/>
                  <a:pt x="6118" y="1355"/>
                </a:cubicBezTo>
                <a:cubicBezTo>
                  <a:pt x="6118" y="583"/>
                  <a:pt x="6118" y="583"/>
                  <a:pt x="6118" y="583"/>
                </a:cubicBezTo>
                <a:cubicBezTo>
                  <a:pt x="5535" y="0"/>
                  <a:pt x="5535" y="0"/>
                  <a:pt x="5535" y="0"/>
                </a:cubicBezTo>
                <a:cubicBezTo>
                  <a:pt x="5422" y="113"/>
                  <a:pt x="5422" y="113"/>
                  <a:pt x="5422" y="113"/>
                </a:cubicBezTo>
                <a:cubicBezTo>
                  <a:pt x="5062" y="113"/>
                  <a:pt x="5062" y="113"/>
                  <a:pt x="5062" y="113"/>
                </a:cubicBezTo>
                <a:cubicBezTo>
                  <a:pt x="5062" y="473"/>
                  <a:pt x="5062" y="473"/>
                  <a:pt x="5062" y="473"/>
                </a:cubicBezTo>
                <a:cubicBezTo>
                  <a:pt x="4952" y="583"/>
                  <a:pt x="4952" y="583"/>
                  <a:pt x="4952" y="583"/>
                </a:cubicBezTo>
                <a:cubicBezTo>
                  <a:pt x="4952" y="2330"/>
                  <a:pt x="4952" y="2330"/>
                  <a:pt x="4952" y="2330"/>
                </a:cubicBezTo>
                <a:cubicBezTo>
                  <a:pt x="4757" y="2330"/>
                  <a:pt x="4757" y="2330"/>
                  <a:pt x="4757" y="2330"/>
                </a:cubicBezTo>
                <a:cubicBezTo>
                  <a:pt x="4642" y="1918"/>
                  <a:pt x="4642" y="1918"/>
                  <a:pt x="4642" y="1918"/>
                </a:cubicBezTo>
                <a:cubicBezTo>
                  <a:pt x="4839" y="1804"/>
                  <a:pt x="4943" y="1566"/>
                  <a:pt x="4884" y="1327"/>
                </a:cubicBezTo>
                <a:cubicBezTo>
                  <a:pt x="4823" y="1080"/>
                  <a:pt x="4600" y="901"/>
                  <a:pt x="4353" y="901"/>
                </a:cubicBezTo>
                <a:cubicBezTo>
                  <a:pt x="4315" y="901"/>
                  <a:pt x="4277" y="905"/>
                  <a:pt x="4240" y="913"/>
                </a:cubicBezTo>
                <a:cubicBezTo>
                  <a:pt x="4105" y="943"/>
                  <a:pt x="3990" y="1025"/>
                  <a:pt x="3916" y="1144"/>
                </a:cubicBezTo>
                <a:cubicBezTo>
                  <a:pt x="3839" y="1268"/>
                  <a:pt x="3817" y="1417"/>
                  <a:pt x="3853" y="1562"/>
                </a:cubicBezTo>
                <a:cubicBezTo>
                  <a:pt x="3911" y="1800"/>
                  <a:pt x="4111" y="1970"/>
                  <a:pt x="4346" y="1986"/>
                </a:cubicBezTo>
                <a:cubicBezTo>
                  <a:pt x="4420" y="2330"/>
                  <a:pt x="4420" y="2330"/>
                  <a:pt x="4420" y="2330"/>
                </a:cubicBezTo>
                <a:cubicBezTo>
                  <a:pt x="3797" y="2330"/>
                  <a:pt x="3797" y="2330"/>
                  <a:pt x="3797" y="2330"/>
                </a:cubicBezTo>
                <a:cubicBezTo>
                  <a:pt x="3797" y="1119"/>
                  <a:pt x="3797" y="1119"/>
                  <a:pt x="3797" y="1119"/>
                </a:cubicBezTo>
                <a:cubicBezTo>
                  <a:pt x="3687" y="1010"/>
                  <a:pt x="3687" y="1010"/>
                  <a:pt x="3687" y="1010"/>
                </a:cubicBezTo>
                <a:cubicBezTo>
                  <a:pt x="3687" y="691"/>
                  <a:pt x="3687" y="691"/>
                  <a:pt x="3687" y="691"/>
                </a:cubicBezTo>
                <a:cubicBezTo>
                  <a:pt x="3368" y="691"/>
                  <a:pt x="3368" y="691"/>
                  <a:pt x="3368" y="691"/>
                </a:cubicBezTo>
                <a:cubicBezTo>
                  <a:pt x="3213" y="536"/>
                  <a:pt x="3213" y="536"/>
                  <a:pt x="3213" y="536"/>
                </a:cubicBezTo>
                <a:cubicBezTo>
                  <a:pt x="2630" y="1119"/>
                  <a:pt x="2630" y="1119"/>
                  <a:pt x="2630" y="1119"/>
                </a:cubicBezTo>
                <a:cubicBezTo>
                  <a:pt x="2630" y="2330"/>
                  <a:pt x="2630" y="2330"/>
                  <a:pt x="2630" y="2330"/>
                </a:cubicBezTo>
                <a:cubicBezTo>
                  <a:pt x="2394" y="2330"/>
                  <a:pt x="2394" y="2330"/>
                  <a:pt x="2394" y="2330"/>
                </a:cubicBezTo>
                <a:cubicBezTo>
                  <a:pt x="2357" y="2068"/>
                  <a:pt x="2357" y="2068"/>
                  <a:pt x="2357" y="2068"/>
                </a:cubicBezTo>
                <a:cubicBezTo>
                  <a:pt x="2520" y="1986"/>
                  <a:pt x="2622" y="1804"/>
                  <a:pt x="2600" y="1609"/>
                </a:cubicBezTo>
                <a:cubicBezTo>
                  <a:pt x="2574" y="1380"/>
                  <a:pt x="2387" y="1207"/>
                  <a:pt x="2165" y="1207"/>
                </a:cubicBezTo>
                <a:cubicBezTo>
                  <a:pt x="2147" y="1207"/>
                  <a:pt x="2130" y="1208"/>
                  <a:pt x="2113" y="1210"/>
                </a:cubicBezTo>
                <a:cubicBezTo>
                  <a:pt x="1993" y="1225"/>
                  <a:pt x="1891" y="1288"/>
                  <a:pt x="1821" y="1378"/>
                </a:cubicBezTo>
                <a:cubicBezTo>
                  <a:pt x="1770" y="1184"/>
                  <a:pt x="1610" y="1031"/>
                  <a:pt x="1405" y="1006"/>
                </a:cubicBezTo>
                <a:cubicBezTo>
                  <a:pt x="1386" y="1004"/>
                  <a:pt x="1367" y="1003"/>
                  <a:pt x="1348" y="1003"/>
                </a:cubicBezTo>
                <a:cubicBezTo>
                  <a:pt x="1098" y="1003"/>
                  <a:pt x="889" y="1196"/>
                  <a:pt x="861" y="1453"/>
                </a:cubicBezTo>
                <a:cubicBezTo>
                  <a:pt x="836" y="1677"/>
                  <a:pt x="956" y="1886"/>
                  <a:pt x="1146" y="1974"/>
                </a:cubicBezTo>
                <a:cubicBezTo>
                  <a:pt x="1096" y="2330"/>
                  <a:pt x="1096" y="2330"/>
                  <a:pt x="1096" y="2330"/>
                </a:cubicBezTo>
                <a:cubicBezTo>
                  <a:pt x="707" y="2330"/>
                  <a:pt x="707" y="2330"/>
                  <a:pt x="707" y="2330"/>
                </a:cubicBezTo>
                <a:cubicBezTo>
                  <a:pt x="678" y="2127"/>
                  <a:pt x="678" y="2127"/>
                  <a:pt x="678" y="2127"/>
                </a:cubicBezTo>
                <a:cubicBezTo>
                  <a:pt x="816" y="2051"/>
                  <a:pt x="902" y="1893"/>
                  <a:pt x="883" y="1724"/>
                </a:cubicBezTo>
                <a:cubicBezTo>
                  <a:pt x="860" y="1520"/>
                  <a:pt x="693" y="1366"/>
                  <a:pt x="494" y="1366"/>
                </a:cubicBezTo>
                <a:cubicBezTo>
                  <a:pt x="478" y="1366"/>
                  <a:pt x="463" y="1366"/>
                  <a:pt x="447" y="1368"/>
                </a:cubicBezTo>
                <a:cubicBezTo>
                  <a:pt x="234" y="1394"/>
                  <a:pt x="80" y="1596"/>
                  <a:pt x="104" y="1817"/>
                </a:cubicBezTo>
                <a:cubicBezTo>
                  <a:pt x="123" y="1985"/>
                  <a:pt x="239" y="2119"/>
                  <a:pt x="391" y="2161"/>
                </a:cubicBezTo>
                <a:cubicBezTo>
                  <a:pt x="405" y="2330"/>
                  <a:pt x="405" y="2330"/>
                  <a:pt x="405" y="2330"/>
                </a:cubicBezTo>
                <a:cubicBezTo>
                  <a:pt x="0" y="2330"/>
                  <a:pt x="0" y="2330"/>
                  <a:pt x="0" y="2330"/>
                </a:cubicBezTo>
                <a:cubicBezTo>
                  <a:pt x="0" y="4122"/>
                  <a:pt x="0" y="4122"/>
                  <a:pt x="0" y="4122"/>
                </a:cubicBezTo>
                <a:cubicBezTo>
                  <a:pt x="16000" y="4122"/>
                  <a:pt x="16000" y="4122"/>
                  <a:pt x="16000" y="4122"/>
                </a:cubicBezTo>
                <a:cubicBezTo>
                  <a:pt x="16000" y="2330"/>
                  <a:pt x="16000" y="2330"/>
                  <a:pt x="16000" y="2330"/>
                </a:cubicBezTo>
                <a:cubicBezTo>
                  <a:pt x="15917" y="2330"/>
                  <a:pt x="15917" y="2330"/>
                  <a:pt x="15917" y="2330"/>
                </a:cubicBezTo>
                <a:lnTo>
                  <a:pt x="15917" y="2035"/>
                </a:lnTo>
                <a:close/>
                <a:moveTo>
                  <a:pt x="1418" y="2330"/>
                </a:moveTo>
                <a:cubicBezTo>
                  <a:pt x="1444" y="2009"/>
                  <a:pt x="1444" y="2009"/>
                  <a:pt x="1444" y="2009"/>
                </a:cubicBezTo>
                <a:cubicBezTo>
                  <a:pt x="1569" y="1984"/>
                  <a:pt x="1677" y="1909"/>
                  <a:pt x="1748" y="1805"/>
                </a:cubicBezTo>
                <a:cubicBezTo>
                  <a:pt x="1796" y="1954"/>
                  <a:pt x="1917" y="2067"/>
                  <a:pt x="2065" y="2103"/>
                </a:cubicBezTo>
                <a:cubicBezTo>
                  <a:pt x="2083" y="2330"/>
                  <a:pt x="2083" y="2330"/>
                  <a:pt x="2083" y="2330"/>
                </a:cubicBezTo>
                <a:lnTo>
                  <a:pt x="1418" y="2330"/>
                </a:lnTo>
                <a:close/>
                <a:moveTo>
                  <a:pt x="6118" y="2330"/>
                </a:moveTo>
                <a:cubicBezTo>
                  <a:pt x="6118" y="1967"/>
                  <a:pt x="6118" y="1967"/>
                  <a:pt x="6118" y="1967"/>
                </a:cubicBezTo>
                <a:cubicBezTo>
                  <a:pt x="6177" y="2034"/>
                  <a:pt x="6255" y="2082"/>
                  <a:pt x="6342" y="2103"/>
                </a:cubicBezTo>
                <a:cubicBezTo>
                  <a:pt x="6361" y="2330"/>
                  <a:pt x="6361" y="2330"/>
                  <a:pt x="6361" y="2330"/>
                </a:cubicBezTo>
                <a:lnTo>
                  <a:pt x="6118" y="2330"/>
                </a:lnTo>
                <a:close/>
                <a:moveTo>
                  <a:pt x="7043" y="2330"/>
                </a:moveTo>
                <a:cubicBezTo>
                  <a:pt x="6672" y="2330"/>
                  <a:pt x="6672" y="2330"/>
                  <a:pt x="6672" y="2330"/>
                </a:cubicBezTo>
                <a:cubicBezTo>
                  <a:pt x="6635" y="2068"/>
                  <a:pt x="6635" y="2068"/>
                  <a:pt x="6635" y="2068"/>
                </a:cubicBezTo>
                <a:cubicBezTo>
                  <a:pt x="6734" y="2018"/>
                  <a:pt x="6810" y="1931"/>
                  <a:pt x="6850" y="1826"/>
                </a:cubicBezTo>
                <a:cubicBezTo>
                  <a:pt x="6900" y="1925"/>
                  <a:pt x="6982" y="2006"/>
                  <a:pt x="7083" y="2053"/>
                </a:cubicBezTo>
                <a:lnTo>
                  <a:pt x="7043" y="2330"/>
                </a:lnTo>
                <a:close/>
                <a:moveTo>
                  <a:pt x="7654" y="2330"/>
                </a:moveTo>
                <a:cubicBezTo>
                  <a:pt x="7360" y="2330"/>
                  <a:pt x="7360" y="2330"/>
                  <a:pt x="7360" y="2330"/>
                </a:cubicBezTo>
                <a:cubicBezTo>
                  <a:pt x="7380" y="2088"/>
                  <a:pt x="7380" y="2088"/>
                  <a:pt x="7380" y="2088"/>
                </a:cubicBezTo>
                <a:cubicBezTo>
                  <a:pt x="7430" y="2078"/>
                  <a:pt x="7477" y="2060"/>
                  <a:pt x="7521" y="2035"/>
                </a:cubicBezTo>
                <a:cubicBezTo>
                  <a:pt x="7654" y="2035"/>
                  <a:pt x="7654" y="2035"/>
                  <a:pt x="7654" y="2035"/>
                </a:cubicBezTo>
                <a:lnTo>
                  <a:pt x="7654" y="2330"/>
                </a:lnTo>
                <a:close/>
                <a:moveTo>
                  <a:pt x="9167" y="2330"/>
                </a:moveTo>
                <a:cubicBezTo>
                  <a:pt x="9167" y="2035"/>
                  <a:pt x="9167" y="2035"/>
                  <a:pt x="9167" y="2035"/>
                </a:cubicBezTo>
                <a:cubicBezTo>
                  <a:pt x="9172" y="2035"/>
                  <a:pt x="9172" y="2035"/>
                  <a:pt x="9172" y="2035"/>
                </a:cubicBezTo>
                <a:cubicBezTo>
                  <a:pt x="9245" y="2123"/>
                  <a:pt x="9350" y="2180"/>
                  <a:pt x="9466" y="2190"/>
                </a:cubicBezTo>
                <a:cubicBezTo>
                  <a:pt x="9496" y="2330"/>
                  <a:pt x="9496" y="2330"/>
                  <a:pt x="9496" y="2330"/>
                </a:cubicBezTo>
                <a:lnTo>
                  <a:pt x="9167" y="2330"/>
                </a:lnTo>
                <a:close/>
                <a:moveTo>
                  <a:pt x="11133" y="2310"/>
                </a:moveTo>
                <a:cubicBezTo>
                  <a:pt x="11133" y="2013"/>
                  <a:pt x="11133" y="2013"/>
                  <a:pt x="11133" y="2013"/>
                </a:cubicBezTo>
                <a:cubicBezTo>
                  <a:pt x="11150" y="2025"/>
                  <a:pt x="11167" y="2036"/>
                  <a:pt x="11184" y="2045"/>
                </a:cubicBezTo>
                <a:lnTo>
                  <a:pt x="11133" y="2310"/>
                </a:lnTo>
                <a:close/>
                <a:moveTo>
                  <a:pt x="11797" y="2330"/>
                </a:moveTo>
                <a:cubicBezTo>
                  <a:pt x="11448" y="2330"/>
                  <a:pt x="11448" y="2330"/>
                  <a:pt x="11448" y="2330"/>
                </a:cubicBezTo>
                <a:cubicBezTo>
                  <a:pt x="11478" y="2097"/>
                  <a:pt x="11478" y="2097"/>
                  <a:pt x="11478" y="2097"/>
                </a:cubicBezTo>
                <a:cubicBezTo>
                  <a:pt x="11609" y="2077"/>
                  <a:pt x="11724" y="2002"/>
                  <a:pt x="11797" y="1892"/>
                </a:cubicBezTo>
                <a:lnTo>
                  <a:pt x="11797" y="2330"/>
                </a:lnTo>
                <a:close/>
                <a:moveTo>
                  <a:pt x="12964" y="2330"/>
                </a:moveTo>
                <a:cubicBezTo>
                  <a:pt x="12964" y="2075"/>
                  <a:pt x="12964" y="2075"/>
                  <a:pt x="12964" y="2075"/>
                </a:cubicBezTo>
                <a:cubicBezTo>
                  <a:pt x="13031" y="2133"/>
                  <a:pt x="13115" y="2170"/>
                  <a:pt x="13206" y="2178"/>
                </a:cubicBezTo>
                <a:cubicBezTo>
                  <a:pt x="13239" y="2330"/>
                  <a:pt x="13239" y="2330"/>
                  <a:pt x="13239" y="2330"/>
                </a:cubicBezTo>
                <a:lnTo>
                  <a:pt x="12964" y="2330"/>
                </a:lnTo>
                <a:close/>
                <a:moveTo>
                  <a:pt x="13732" y="2330"/>
                </a:moveTo>
                <a:cubicBezTo>
                  <a:pt x="13554" y="2330"/>
                  <a:pt x="13554" y="2330"/>
                  <a:pt x="13554" y="2330"/>
                </a:cubicBezTo>
                <a:cubicBezTo>
                  <a:pt x="13490" y="2102"/>
                  <a:pt x="13490" y="2102"/>
                  <a:pt x="13490" y="2102"/>
                </a:cubicBezTo>
                <a:cubicBezTo>
                  <a:pt x="13547" y="2062"/>
                  <a:pt x="13593" y="2010"/>
                  <a:pt x="13626" y="1949"/>
                </a:cubicBezTo>
                <a:cubicBezTo>
                  <a:pt x="13668" y="1992"/>
                  <a:pt x="13717" y="2027"/>
                  <a:pt x="13771" y="2053"/>
                </a:cubicBezTo>
                <a:lnTo>
                  <a:pt x="13732" y="2330"/>
                </a:lnTo>
                <a:close/>
                <a:moveTo>
                  <a:pt x="14404" y="2330"/>
                </a:moveTo>
                <a:cubicBezTo>
                  <a:pt x="14049" y="2330"/>
                  <a:pt x="14049" y="2330"/>
                  <a:pt x="14049" y="2330"/>
                </a:cubicBezTo>
                <a:cubicBezTo>
                  <a:pt x="14069" y="2088"/>
                  <a:pt x="14069" y="2088"/>
                  <a:pt x="14069" y="2088"/>
                </a:cubicBezTo>
                <a:cubicBezTo>
                  <a:pt x="14143" y="2073"/>
                  <a:pt x="14256" y="2035"/>
                  <a:pt x="14256" y="2035"/>
                </a:cubicBezTo>
                <a:cubicBezTo>
                  <a:pt x="14404" y="2035"/>
                  <a:pt x="14404" y="2035"/>
                  <a:pt x="14404" y="2035"/>
                </a:cubicBezTo>
                <a:lnTo>
                  <a:pt x="14404" y="2330"/>
                </a:lnTo>
                <a:close/>
              </a:path>
            </a:pathLst>
          </a:custGeom>
          <a:solidFill>
            <a:srgbClr val="C3DB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组合 8"/>
          <p:cNvGrpSpPr/>
          <p:nvPr userDrawn="1"/>
        </p:nvGrpSpPr>
        <p:grpSpPr bwMode="auto">
          <a:xfrm>
            <a:off x="96838" y="3497263"/>
            <a:ext cx="9066212" cy="1454150"/>
            <a:chOff x="-98336" y="771550"/>
            <a:chExt cx="9066040" cy="1453927"/>
          </a:xfrm>
        </p:grpSpPr>
        <p:sp>
          <p:nvSpPr>
            <p:cNvPr id="5" name="Freeform 70"/>
            <p:cNvSpPr/>
            <p:nvPr/>
          </p:nvSpPr>
          <p:spPr bwMode="auto">
            <a:xfrm>
              <a:off x="3785574" y="1360654"/>
              <a:ext cx="447479" cy="470078"/>
            </a:xfrm>
            <a:custGeom>
              <a:avLst/>
              <a:gdLst>
                <a:gd name="T0" fmla="*/ 2147483646 w 766"/>
                <a:gd name="T1" fmla="*/ 2147483646 h 805"/>
                <a:gd name="T2" fmla="*/ 2147483646 w 766"/>
                <a:gd name="T3" fmla="*/ 2147483646 h 805"/>
                <a:gd name="T4" fmla="*/ 2147483646 w 766"/>
                <a:gd name="T5" fmla="*/ 2147483646 h 805"/>
                <a:gd name="T6" fmla="*/ 2147483646 w 766"/>
                <a:gd name="T7" fmla="*/ 2147483646 h 805"/>
                <a:gd name="T8" fmla="*/ 2147483646 w 766"/>
                <a:gd name="T9" fmla="*/ 2147483646 h 8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6" h="805">
                  <a:moveTo>
                    <a:pt x="425" y="25"/>
                  </a:moveTo>
                  <a:cubicBezTo>
                    <a:pt x="226" y="0"/>
                    <a:pt x="46" y="150"/>
                    <a:pt x="23" y="359"/>
                  </a:cubicBezTo>
                  <a:cubicBezTo>
                    <a:pt x="0" y="567"/>
                    <a:pt x="142" y="756"/>
                    <a:pt x="341" y="780"/>
                  </a:cubicBezTo>
                  <a:cubicBezTo>
                    <a:pt x="540" y="805"/>
                    <a:pt x="720" y="655"/>
                    <a:pt x="743" y="447"/>
                  </a:cubicBezTo>
                  <a:cubicBezTo>
                    <a:pt x="766" y="238"/>
                    <a:pt x="624" y="49"/>
                    <a:pt x="425" y="2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71"/>
            <p:cNvSpPr/>
            <p:nvPr/>
          </p:nvSpPr>
          <p:spPr bwMode="auto">
            <a:xfrm>
              <a:off x="3903094" y="1457080"/>
              <a:ext cx="263666" cy="768397"/>
            </a:xfrm>
            <a:custGeom>
              <a:avLst/>
              <a:gdLst>
                <a:gd name="T0" fmla="*/ 2147483646 w 175"/>
                <a:gd name="T1" fmla="*/ 0 h 510"/>
                <a:gd name="T2" fmla="*/ 2147483646 w 175"/>
                <a:gd name="T3" fmla="*/ 2147483646 h 510"/>
                <a:gd name="T4" fmla="*/ 0 w 175"/>
                <a:gd name="T5" fmla="*/ 2147483646 h 510"/>
                <a:gd name="T6" fmla="*/ 2147483646 w 175"/>
                <a:gd name="T7" fmla="*/ 2147483646 h 510"/>
                <a:gd name="T8" fmla="*/ 2147483646 w 175"/>
                <a:gd name="T9" fmla="*/ 2147483646 h 510"/>
                <a:gd name="T10" fmla="*/ 2147483646 w 175"/>
                <a:gd name="T11" fmla="*/ 2147483646 h 510"/>
                <a:gd name="T12" fmla="*/ 2147483646 w 175"/>
                <a:gd name="T13" fmla="*/ 2147483646 h 510"/>
                <a:gd name="T14" fmla="*/ 2147483646 w 175"/>
                <a:gd name="T15" fmla="*/ 2147483646 h 510"/>
                <a:gd name="T16" fmla="*/ 2147483646 w 175"/>
                <a:gd name="T17" fmla="*/ 2147483646 h 510"/>
                <a:gd name="T18" fmla="*/ 2147483646 w 175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5" h="510">
                  <a:moveTo>
                    <a:pt x="82" y="0"/>
                  </a:moveTo>
                  <a:lnTo>
                    <a:pt x="63" y="130"/>
                  </a:lnTo>
                  <a:lnTo>
                    <a:pt x="0" y="39"/>
                  </a:lnTo>
                  <a:lnTo>
                    <a:pt x="61" y="143"/>
                  </a:lnTo>
                  <a:lnTo>
                    <a:pt x="9" y="507"/>
                  </a:lnTo>
                  <a:lnTo>
                    <a:pt x="40" y="510"/>
                  </a:lnTo>
                  <a:lnTo>
                    <a:pt x="65" y="210"/>
                  </a:lnTo>
                  <a:lnTo>
                    <a:pt x="175" y="127"/>
                  </a:lnTo>
                  <a:lnTo>
                    <a:pt x="66" y="195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4"/>
            <p:cNvSpPr/>
            <p:nvPr/>
          </p:nvSpPr>
          <p:spPr bwMode="auto">
            <a:xfrm>
              <a:off x="7632890" y="1360654"/>
              <a:ext cx="448985" cy="470078"/>
            </a:xfrm>
            <a:custGeom>
              <a:avLst/>
              <a:gdLst>
                <a:gd name="T0" fmla="*/ 2147483646 w 766"/>
                <a:gd name="T1" fmla="*/ 2147483646 h 805"/>
                <a:gd name="T2" fmla="*/ 2147483646 w 766"/>
                <a:gd name="T3" fmla="*/ 2147483646 h 805"/>
                <a:gd name="T4" fmla="*/ 2147483646 w 766"/>
                <a:gd name="T5" fmla="*/ 2147483646 h 805"/>
                <a:gd name="T6" fmla="*/ 2147483646 w 766"/>
                <a:gd name="T7" fmla="*/ 2147483646 h 805"/>
                <a:gd name="T8" fmla="*/ 2147483646 w 766"/>
                <a:gd name="T9" fmla="*/ 2147483646 h 8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6" h="805">
                  <a:moveTo>
                    <a:pt x="425" y="25"/>
                  </a:moveTo>
                  <a:cubicBezTo>
                    <a:pt x="226" y="0"/>
                    <a:pt x="46" y="150"/>
                    <a:pt x="23" y="359"/>
                  </a:cubicBezTo>
                  <a:cubicBezTo>
                    <a:pt x="0" y="567"/>
                    <a:pt x="142" y="756"/>
                    <a:pt x="341" y="780"/>
                  </a:cubicBezTo>
                  <a:cubicBezTo>
                    <a:pt x="540" y="805"/>
                    <a:pt x="720" y="655"/>
                    <a:pt x="743" y="447"/>
                  </a:cubicBezTo>
                  <a:cubicBezTo>
                    <a:pt x="766" y="238"/>
                    <a:pt x="624" y="49"/>
                    <a:pt x="425" y="2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75"/>
            <p:cNvSpPr/>
            <p:nvPr/>
          </p:nvSpPr>
          <p:spPr bwMode="auto">
            <a:xfrm>
              <a:off x="7750410" y="1457080"/>
              <a:ext cx="263666" cy="768397"/>
            </a:xfrm>
            <a:custGeom>
              <a:avLst/>
              <a:gdLst>
                <a:gd name="T0" fmla="*/ 2147483646 w 175"/>
                <a:gd name="T1" fmla="*/ 0 h 510"/>
                <a:gd name="T2" fmla="*/ 2147483646 w 175"/>
                <a:gd name="T3" fmla="*/ 2147483646 h 510"/>
                <a:gd name="T4" fmla="*/ 0 w 175"/>
                <a:gd name="T5" fmla="*/ 2147483646 h 510"/>
                <a:gd name="T6" fmla="*/ 2147483646 w 175"/>
                <a:gd name="T7" fmla="*/ 2147483646 h 510"/>
                <a:gd name="T8" fmla="*/ 2147483646 w 175"/>
                <a:gd name="T9" fmla="*/ 2147483646 h 510"/>
                <a:gd name="T10" fmla="*/ 2147483646 w 175"/>
                <a:gd name="T11" fmla="*/ 2147483646 h 510"/>
                <a:gd name="T12" fmla="*/ 2147483646 w 175"/>
                <a:gd name="T13" fmla="*/ 2147483646 h 510"/>
                <a:gd name="T14" fmla="*/ 2147483646 w 175"/>
                <a:gd name="T15" fmla="*/ 2147483646 h 510"/>
                <a:gd name="T16" fmla="*/ 2147483646 w 175"/>
                <a:gd name="T17" fmla="*/ 2147483646 h 510"/>
                <a:gd name="T18" fmla="*/ 2147483646 w 175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5" h="510">
                  <a:moveTo>
                    <a:pt x="81" y="0"/>
                  </a:moveTo>
                  <a:lnTo>
                    <a:pt x="63" y="130"/>
                  </a:lnTo>
                  <a:lnTo>
                    <a:pt x="0" y="39"/>
                  </a:lnTo>
                  <a:lnTo>
                    <a:pt x="61" y="143"/>
                  </a:lnTo>
                  <a:lnTo>
                    <a:pt x="9" y="507"/>
                  </a:lnTo>
                  <a:lnTo>
                    <a:pt x="40" y="510"/>
                  </a:lnTo>
                  <a:lnTo>
                    <a:pt x="64" y="210"/>
                  </a:lnTo>
                  <a:lnTo>
                    <a:pt x="175" y="127"/>
                  </a:lnTo>
                  <a:lnTo>
                    <a:pt x="66" y="19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76"/>
            <p:cNvSpPr>
              <a:spLocks noChangeArrowheads="1"/>
            </p:cNvSpPr>
            <p:nvPr/>
          </p:nvSpPr>
          <p:spPr bwMode="auto">
            <a:xfrm>
              <a:off x="2786096" y="808056"/>
              <a:ext cx="85723" cy="206343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Freeform 77"/>
            <p:cNvSpPr/>
            <p:nvPr/>
          </p:nvSpPr>
          <p:spPr bwMode="auto">
            <a:xfrm>
              <a:off x="2721872" y="854416"/>
              <a:ext cx="531851" cy="1325861"/>
            </a:xfrm>
            <a:custGeom>
              <a:avLst/>
              <a:gdLst>
                <a:gd name="T0" fmla="*/ 0 w 353"/>
                <a:gd name="T1" fmla="*/ 2147483646 h 880"/>
                <a:gd name="T2" fmla="*/ 2147483646 w 353"/>
                <a:gd name="T3" fmla="*/ 0 h 880"/>
                <a:gd name="T4" fmla="*/ 2147483646 w 353"/>
                <a:gd name="T5" fmla="*/ 2147483646 h 880"/>
                <a:gd name="T6" fmla="*/ 2147483646 w 353"/>
                <a:gd name="T7" fmla="*/ 2147483646 h 880"/>
                <a:gd name="T8" fmla="*/ 0 w 353"/>
                <a:gd name="T9" fmla="*/ 2147483646 h 880"/>
                <a:gd name="T10" fmla="*/ 0 w 353"/>
                <a:gd name="T11" fmla="*/ 2147483646 h 8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3" h="880">
                  <a:moveTo>
                    <a:pt x="0" y="177"/>
                  </a:moveTo>
                  <a:lnTo>
                    <a:pt x="176" y="0"/>
                  </a:lnTo>
                  <a:lnTo>
                    <a:pt x="353" y="177"/>
                  </a:lnTo>
                  <a:lnTo>
                    <a:pt x="353" y="880"/>
                  </a:lnTo>
                  <a:lnTo>
                    <a:pt x="0" y="880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78"/>
            <p:cNvSpPr/>
            <p:nvPr/>
          </p:nvSpPr>
          <p:spPr bwMode="auto">
            <a:xfrm>
              <a:off x="2721872" y="771550"/>
              <a:ext cx="531851" cy="349545"/>
            </a:xfrm>
            <a:custGeom>
              <a:avLst/>
              <a:gdLst>
                <a:gd name="T0" fmla="*/ 0 w 353"/>
                <a:gd name="T1" fmla="*/ 2147483646 h 232"/>
                <a:gd name="T2" fmla="*/ 2147483646 w 353"/>
                <a:gd name="T3" fmla="*/ 2147483646 h 232"/>
                <a:gd name="T4" fmla="*/ 2147483646 w 353"/>
                <a:gd name="T5" fmla="*/ 2147483646 h 232"/>
                <a:gd name="T6" fmla="*/ 2147483646 w 353"/>
                <a:gd name="T7" fmla="*/ 2147483646 h 232"/>
                <a:gd name="T8" fmla="*/ 2147483646 w 353"/>
                <a:gd name="T9" fmla="*/ 0 h 232"/>
                <a:gd name="T10" fmla="*/ 0 w 353"/>
                <a:gd name="T11" fmla="*/ 2147483646 h 232"/>
                <a:gd name="T12" fmla="*/ 0 w 353"/>
                <a:gd name="T13" fmla="*/ 2147483646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3" h="232">
                  <a:moveTo>
                    <a:pt x="0" y="232"/>
                  </a:moveTo>
                  <a:lnTo>
                    <a:pt x="176" y="55"/>
                  </a:lnTo>
                  <a:lnTo>
                    <a:pt x="353" y="232"/>
                  </a:lnTo>
                  <a:lnTo>
                    <a:pt x="353" y="177"/>
                  </a:lnTo>
                  <a:lnTo>
                    <a:pt x="176" y="0"/>
                  </a:lnTo>
                  <a:lnTo>
                    <a:pt x="0" y="177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Rectangle 79"/>
            <p:cNvSpPr>
              <a:spLocks noChangeArrowheads="1"/>
            </p:cNvSpPr>
            <p:nvPr/>
          </p:nvSpPr>
          <p:spPr bwMode="auto">
            <a:xfrm>
              <a:off x="3021042" y="1136619"/>
              <a:ext cx="147635" cy="22380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Rectangle 80"/>
            <p:cNvSpPr>
              <a:spLocks noChangeArrowheads="1"/>
            </p:cNvSpPr>
            <p:nvPr/>
          </p:nvSpPr>
          <p:spPr bwMode="auto">
            <a:xfrm>
              <a:off x="3103590" y="114931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1"/>
            <p:cNvSpPr>
              <a:spLocks noChangeArrowheads="1"/>
            </p:cNvSpPr>
            <p:nvPr/>
          </p:nvSpPr>
          <p:spPr bwMode="auto">
            <a:xfrm>
              <a:off x="3035330" y="11493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Rectangle 82"/>
            <p:cNvSpPr>
              <a:spLocks noChangeArrowheads="1"/>
            </p:cNvSpPr>
            <p:nvPr/>
          </p:nvSpPr>
          <p:spPr bwMode="auto">
            <a:xfrm>
              <a:off x="3035330" y="1255663"/>
              <a:ext cx="52386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Rectangle 83"/>
            <p:cNvSpPr>
              <a:spLocks noChangeArrowheads="1"/>
            </p:cNvSpPr>
            <p:nvPr/>
          </p:nvSpPr>
          <p:spPr bwMode="auto">
            <a:xfrm>
              <a:off x="3103590" y="1255663"/>
              <a:ext cx="52387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4"/>
            <p:cNvSpPr>
              <a:spLocks noChangeArrowheads="1"/>
            </p:cNvSpPr>
            <p:nvPr/>
          </p:nvSpPr>
          <p:spPr bwMode="auto">
            <a:xfrm>
              <a:off x="3021042" y="1458832"/>
              <a:ext cx="147635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Rectangle 85"/>
            <p:cNvSpPr>
              <a:spLocks noChangeArrowheads="1"/>
            </p:cNvSpPr>
            <p:nvPr/>
          </p:nvSpPr>
          <p:spPr bwMode="auto">
            <a:xfrm>
              <a:off x="3103590" y="147311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Rectangle 86"/>
            <p:cNvSpPr>
              <a:spLocks noChangeArrowheads="1"/>
            </p:cNvSpPr>
            <p:nvPr/>
          </p:nvSpPr>
          <p:spPr bwMode="auto">
            <a:xfrm>
              <a:off x="3035330" y="14731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Rectangle 87"/>
            <p:cNvSpPr>
              <a:spLocks noChangeArrowheads="1"/>
            </p:cNvSpPr>
            <p:nvPr/>
          </p:nvSpPr>
          <p:spPr bwMode="auto">
            <a:xfrm>
              <a:off x="3035330" y="157946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Rectangle 88"/>
            <p:cNvSpPr>
              <a:spLocks noChangeArrowheads="1"/>
            </p:cNvSpPr>
            <p:nvPr/>
          </p:nvSpPr>
          <p:spPr bwMode="auto">
            <a:xfrm>
              <a:off x="3103590" y="1579463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Rectangle 89"/>
            <p:cNvSpPr>
              <a:spLocks noChangeArrowheads="1"/>
            </p:cNvSpPr>
            <p:nvPr/>
          </p:nvSpPr>
          <p:spPr bwMode="auto">
            <a:xfrm>
              <a:off x="3021042" y="1782632"/>
              <a:ext cx="147635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Rectangle 90"/>
            <p:cNvSpPr>
              <a:spLocks noChangeArrowheads="1"/>
            </p:cNvSpPr>
            <p:nvPr/>
          </p:nvSpPr>
          <p:spPr bwMode="auto">
            <a:xfrm>
              <a:off x="3103590" y="1796918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Rectangle 91"/>
            <p:cNvSpPr>
              <a:spLocks noChangeArrowheads="1"/>
            </p:cNvSpPr>
            <p:nvPr/>
          </p:nvSpPr>
          <p:spPr bwMode="auto">
            <a:xfrm>
              <a:off x="3035330" y="1796918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Rectangle 92"/>
            <p:cNvSpPr>
              <a:spLocks noChangeArrowheads="1"/>
            </p:cNvSpPr>
            <p:nvPr/>
          </p:nvSpPr>
          <p:spPr bwMode="auto">
            <a:xfrm>
              <a:off x="3035330" y="190167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3103590" y="190167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Rectangle 94"/>
            <p:cNvSpPr>
              <a:spLocks noChangeArrowheads="1"/>
            </p:cNvSpPr>
            <p:nvPr/>
          </p:nvSpPr>
          <p:spPr bwMode="auto">
            <a:xfrm>
              <a:off x="2805146" y="1136619"/>
              <a:ext cx="150810" cy="22380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5"/>
            <p:cNvSpPr>
              <a:spLocks noChangeArrowheads="1"/>
            </p:cNvSpPr>
            <p:nvPr/>
          </p:nvSpPr>
          <p:spPr bwMode="auto">
            <a:xfrm>
              <a:off x="2887694" y="114931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Rectangle 96"/>
            <p:cNvSpPr>
              <a:spLocks noChangeArrowheads="1"/>
            </p:cNvSpPr>
            <p:nvPr/>
          </p:nvSpPr>
          <p:spPr bwMode="auto">
            <a:xfrm>
              <a:off x="2819434" y="11493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ectangle 97"/>
            <p:cNvSpPr>
              <a:spLocks noChangeArrowheads="1"/>
            </p:cNvSpPr>
            <p:nvPr/>
          </p:nvSpPr>
          <p:spPr bwMode="auto">
            <a:xfrm>
              <a:off x="2819434" y="1255663"/>
              <a:ext cx="52386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Rectangle 98"/>
            <p:cNvSpPr>
              <a:spLocks noChangeArrowheads="1"/>
            </p:cNvSpPr>
            <p:nvPr/>
          </p:nvSpPr>
          <p:spPr bwMode="auto">
            <a:xfrm>
              <a:off x="2887694" y="1255663"/>
              <a:ext cx="52387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ectangle 99"/>
            <p:cNvSpPr>
              <a:spLocks noChangeArrowheads="1"/>
            </p:cNvSpPr>
            <p:nvPr/>
          </p:nvSpPr>
          <p:spPr bwMode="auto">
            <a:xfrm>
              <a:off x="2805146" y="1458832"/>
              <a:ext cx="150810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Rectangle 100"/>
            <p:cNvSpPr>
              <a:spLocks noChangeArrowheads="1"/>
            </p:cNvSpPr>
            <p:nvPr/>
          </p:nvSpPr>
          <p:spPr bwMode="auto">
            <a:xfrm>
              <a:off x="2887694" y="147311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Rectangle 101"/>
            <p:cNvSpPr>
              <a:spLocks noChangeArrowheads="1"/>
            </p:cNvSpPr>
            <p:nvPr/>
          </p:nvSpPr>
          <p:spPr bwMode="auto">
            <a:xfrm>
              <a:off x="2819434" y="14731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Rectangle 102"/>
            <p:cNvSpPr>
              <a:spLocks noChangeArrowheads="1"/>
            </p:cNvSpPr>
            <p:nvPr/>
          </p:nvSpPr>
          <p:spPr bwMode="auto">
            <a:xfrm>
              <a:off x="2819434" y="157946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Rectangle 103"/>
            <p:cNvSpPr>
              <a:spLocks noChangeArrowheads="1"/>
            </p:cNvSpPr>
            <p:nvPr/>
          </p:nvSpPr>
          <p:spPr bwMode="auto">
            <a:xfrm>
              <a:off x="2887694" y="1579463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Rectangle 104"/>
            <p:cNvSpPr>
              <a:spLocks noChangeArrowheads="1"/>
            </p:cNvSpPr>
            <p:nvPr/>
          </p:nvSpPr>
          <p:spPr bwMode="auto">
            <a:xfrm>
              <a:off x="2805146" y="1782632"/>
              <a:ext cx="150810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" name="Rectangle 105"/>
            <p:cNvSpPr>
              <a:spLocks noChangeArrowheads="1"/>
            </p:cNvSpPr>
            <p:nvPr/>
          </p:nvSpPr>
          <p:spPr bwMode="auto">
            <a:xfrm>
              <a:off x="2887694" y="1796918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" name="Rectangle 106"/>
            <p:cNvSpPr>
              <a:spLocks noChangeArrowheads="1"/>
            </p:cNvSpPr>
            <p:nvPr/>
          </p:nvSpPr>
          <p:spPr bwMode="auto">
            <a:xfrm>
              <a:off x="2819434" y="1796918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" name="Rectangle 107"/>
            <p:cNvSpPr>
              <a:spLocks noChangeArrowheads="1"/>
            </p:cNvSpPr>
            <p:nvPr/>
          </p:nvSpPr>
          <p:spPr bwMode="auto">
            <a:xfrm>
              <a:off x="2819434" y="190167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08"/>
            <p:cNvSpPr>
              <a:spLocks noChangeArrowheads="1"/>
            </p:cNvSpPr>
            <p:nvPr/>
          </p:nvSpPr>
          <p:spPr bwMode="auto">
            <a:xfrm>
              <a:off x="2887694" y="1901677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Rectangle 109"/>
            <p:cNvSpPr>
              <a:spLocks noChangeArrowheads="1"/>
            </p:cNvSpPr>
            <p:nvPr/>
          </p:nvSpPr>
          <p:spPr bwMode="auto">
            <a:xfrm>
              <a:off x="6732546" y="808056"/>
              <a:ext cx="87311" cy="206343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" name="Freeform 110"/>
            <p:cNvSpPr/>
            <p:nvPr/>
          </p:nvSpPr>
          <p:spPr bwMode="auto">
            <a:xfrm>
              <a:off x="6668523" y="854416"/>
              <a:ext cx="531851" cy="1325861"/>
            </a:xfrm>
            <a:custGeom>
              <a:avLst/>
              <a:gdLst>
                <a:gd name="T0" fmla="*/ 0 w 353"/>
                <a:gd name="T1" fmla="*/ 2147483646 h 880"/>
                <a:gd name="T2" fmla="*/ 2147483646 w 353"/>
                <a:gd name="T3" fmla="*/ 0 h 880"/>
                <a:gd name="T4" fmla="*/ 2147483646 w 353"/>
                <a:gd name="T5" fmla="*/ 2147483646 h 880"/>
                <a:gd name="T6" fmla="*/ 2147483646 w 353"/>
                <a:gd name="T7" fmla="*/ 2147483646 h 880"/>
                <a:gd name="T8" fmla="*/ 0 w 353"/>
                <a:gd name="T9" fmla="*/ 2147483646 h 880"/>
                <a:gd name="T10" fmla="*/ 0 w 353"/>
                <a:gd name="T11" fmla="*/ 2147483646 h 8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3" h="880">
                  <a:moveTo>
                    <a:pt x="0" y="177"/>
                  </a:moveTo>
                  <a:lnTo>
                    <a:pt x="176" y="0"/>
                  </a:lnTo>
                  <a:lnTo>
                    <a:pt x="353" y="177"/>
                  </a:lnTo>
                  <a:lnTo>
                    <a:pt x="353" y="880"/>
                  </a:lnTo>
                  <a:lnTo>
                    <a:pt x="0" y="880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111"/>
            <p:cNvSpPr/>
            <p:nvPr/>
          </p:nvSpPr>
          <p:spPr bwMode="auto">
            <a:xfrm>
              <a:off x="6668523" y="771550"/>
              <a:ext cx="531851" cy="349545"/>
            </a:xfrm>
            <a:custGeom>
              <a:avLst/>
              <a:gdLst>
                <a:gd name="T0" fmla="*/ 0 w 353"/>
                <a:gd name="T1" fmla="*/ 2147483646 h 232"/>
                <a:gd name="T2" fmla="*/ 2147483646 w 353"/>
                <a:gd name="T3" fmla="*/ 2147483646 h 232"/>
                <a:gd name="T4" fmla="*/ 2147483646 w 353"/>
                <a:gd name="T5" fmla="*/ 2147483646 h 232"/>
                <a:gd name="T6" fmla="*/ 2147483646 w 353"/>
                <a:gd name="T7" fmla="*/ 2147483646 h 232"/>
                <a:gd name="T8" fmla="*/ 2147483646 w 353"/>
                <a:gd name="T9" fmla="*/ 0 h 232"/>
                <a:gd name="T10" fmla="*/ 0 w 353"/>
                <a:gd name="T11" fmla="*/ 2147483646 h 232"/>
                <a:gd name="T12" fmla="*/ 0 w 353"/>
                <a:gd name="T13" fmla="*/ 2147483646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3" h="232">
                  <a:moveTo>
                    <a:pt x="0" y="232"/>
                  </a:moveTo>
                  <a:lnTo>
                    <a:pt x="176" y="55"/>
                  </a:lnTo>
                  <a:lnTo>
                    <a:pt x="353" y="232"/>
                  </a:lnTo>
                  <a:lnTo>
                    <a:pt x="353" y="177"/>
                  </a:lnTo>
                  <a:lnTo>
                    <a:pt x="176" y="0"/>
                  </a:lnTo>
                  <a:lnTo>
                    <a:pt x="0" y="177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Rectangle 112"/>
            <p:cNvSpPr>
              <a:spLocks noChangeArrowheads="1"/>
            </p:cNvSpPr>
            <p:nvPr/>
          </p:nvSpPr>
          <p:spPr bwMode="auto">
            <a:xfrm>
              <a:off x="6967492" y="1136619"/>
              <a:ext cx="150810" cy="22380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6" name="Rectangle 113"/>
            <p:cNvSpPr>
              <a:spLocks noChangeArrowheads="1"/>
            </p:cNvSpPr>
            <p:nvPr/>
          </p:nvSpPr>
          <p:spPr bwMode="auto">
            <a:xfrm>
              <a:off x="7050040" y="114931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7" name="Rectangle 114"/>
            <p:cNvSpPr>
              <a:spLocks noChangeArrowheads="1"/>
            </p:cNvSpPr>
            <p:nvPr/>
          </p:nvSpPr>
          <p:spPr bwMode="auto">
            <a:xfrm>
              <a:off x="6981780" y="11493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15"/>
            <p:cNvSpPr>
              <a:spLocks noChangeArrowheads="1"/>
            </p:cNvSpPr>
            <p:nvPr/>
          </p:nvSpPr>
          <p:spPr bwMode="auto">
            <a:xfrm>
              <a:off x="6981780" y="1255663"/>
              <a:ext cx="52386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9" name="Rectangle 116"/>
            <p:cNvSpPr>
              <a:spLocks noChangeArrowheads="1"/>
            </p:cNvSpPr>
            <p:nvPr/>
          </p:nvSpPr>
          <p:spPr bwMode="auto">
            <a:xfrm>
              <a:off x="7050040" y="1255663"/>
              <a:ext cx="50799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Rectangle 117"/>
            <p:cNvSpPr>
              <a:spLocks noChangeArrowheads="1"/>
            </p:cNvSpPr>
            <p:nvPr/>
          </p:nvSpPr>
          <p:spPr bwMode="auto">
            <a:xfrm>
              <a:off x="6967492" y="1458832"/>
              <a:ext cx="150810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1" name="Rectangle 118"/>
            <p:cNvSpPr>
              <a:spLocks noChangeArrowheads="1"/>
            </p:cNvSpPr>
            <p:nvPr/>
          </p:nvSpPr>
          <p:spPr bwMode="auto">
            <a:xfrm>
              <a:off x="7050040" y="147311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2" name="Rectangle 119"/>
            <p:cNvSpPr>
              <a:spLocks noChangeArrowheads="1"/>
            </p:cNvSpPr>
            <p:nvPr/>
          </p:nvSpPr>
          <p:spPr bwMode="auto">
            <a:xfrm>
              <a:off x="6981780" y="147311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3" name="Rectangle 120"/>
            <p:cNvSpPr>
              <a:spLocks noChangeArrowheads="1"/>
            </p:cNvSpPr>
            <p:nvPr/>
          </p:nvSpPr>
          <p:spPr bwMode="auto">
            <a:xfrm>
              <a:off x="6981780" y="157946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4" name="Rectangle 121"/>
            <p:cNvSpPr>
              <a:spLocks noChangeArrowheads="1"/>
            </p:cNvSpPr>
            <p:nvPr/>
          </p:nvSpPr>
          <p:spPr bwMode="auto">
            <a:xfrm>
              <a:off x="7050040" y="1579463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" name="Rectangle 122"/>
            <p:cNvSpPr>
              <a:spLocks noChangeArrowheads="1"/>
            </p:cNvSpPr>
            <p:nvPr/>
          </p:nvSpPr>
          <p:spPr bwMode="auto">
            <a:xfrm>
              <a:off x="6967492" y="1782632"/>
              <a:ext cx="150810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Rectangle 123"/>
            <p:cNvSpPr>
              <a:spLocks noChangeArrowheads="1"/>
            </p:cNvSpPr>
            <p:nvPr/>
          </p:nvSpPr>
          <p:spPr bwMode="auto">
            <a:xfrm>
              <a:off x="7050040" y="1796918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7" name="Rectangle 124"/>
            <p:cNvSpPr>
              <a:spLocks noChangeArrowheads="1"/>
            </p:cNvSpPr>
            <p:nvPr/>
          </p:nvSpPr>
          <p:spPr bwMode="auto">
            <a:xfrm>
              <a:off x="6981780" y="1796918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8" name="Rectangle 125"/>
            <p:cNvSpPr>
              <a:spLocks noChangeArrowheads="1"/>
            </p:cNvSpPr>
            <p:nvPr/>
          </p:nvSpPr>
          <p:spPr bwMode="auto">
            <a:xfrm>
              <a:off x="6981780" y="1901677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Rectangle 126"/>
            <p:cNvSpPr>
              <a:spLocks noChangeArrowheads="1"/>
            </p:cNvSpPr>
            <p:nvPr/>
          </p:nvSpPr>
          <p:spPr bwMode="auto">
            <a:xfrm>
              <a:off x="7050040" y="190167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0" name="Rectangle 127"/>
            <p:cNvSpPr>
              <a:spLocks noChangeArrowheads="1"/>
            </p:cNvSpPr>
            <p:nvPr/>
          </p:nvSpPr>
          <p:spPr bwMode="auto">
            <a:xfrm>
              <a:off x="6751596" y="1136619"/>
              <a:ext cx="149222" cy="22380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1" name="Rectangle 128"/>
            <p:cNvSpPr>
              <a:spLocks noChangeArrowheads="1"/>
            </p:cNvSpPr>
            <p:nvPr/>
          </p:nvSpPr>
          <p:spPr bwMode="auto">
            <a:xfrm>
              <a:off x="6834144" y="114931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Rectangle 129"/>
            <p:cNvSpPr>
              <a:spLocks noChangeArrowheads="1"/>
            </p:cNvSpPr>
            <p:nvPr/>
          </p:nvSpPr>
          <p:spPr bwMode="auto">
            <a:xfrm>
              <a:off x="6765884" y="1149317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3" name="Rectangle 130"/>
            <p:cNvSpPr>
              <a:spLocks noChangeArrowheads="1"/>
            </p:cNvSpPr>
            <p:nvPr/>
          </p:nvSpPr>
          <p:spPr bwMode="auto">
            <a:xfrm>
              <a:off x="6765884" y="1255663"/>
              <a:ext cx="53974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4" name="Rectangle 131"/>
            <p:cNvSpPr>
              <a:spLocks noChangeArrowheads="1"/>
            </p:cNvSpPr>
            <p:nvPr/>
          </p:nvSpPr>
          <p:spPr bwMode="auto">
            <a:xfrm>
              <a:off x="6834144" y="1255663"/>
              <a:ext cx="50799" cy="9047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5" name="Rectangle 132"/>
            <p:cNvSpPr>
              <a:spLocks noChangeArrowheads="1"/>
            </p:cNvSpPr>
            <p:nvPr/>
          </p:nvSpPr>
          <p:spPr bwMode="auto">
            <a:xfrm>
              <a:off x="6751596" y="1458832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" name="Rectangle 133"/>
            <p:cNvSpPr>
              <a:spLocks noChangeArrowheads="1"/>
            </p:cNvSpPr>
            <p:nvPr/>
          </p:nvSpPr>
          <p:spPr bwMode="auto">
            <a:xfrm>
              <a:off x="6834144" y="147311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7" name="Rectangle 134"/>
            <p:cNvSpPr>
              <a:spLocks noChangeArrowheads="1"/>
            </p:cNvSpPr>
            <p:nvPr/>
          </p:nvSpPr>
          <p:spPr bwMode="auto">
            <a:xfrm>
              <a:off x="6765884" y="1473117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8" name="Rectangle 135"/>
            <p:cNvSpPr>
              <a:spLocks noChangeArrowheads="1"/>
            </p:cNvSpPr>
            <p:nvPr/>
          </p:nvSpPr>
          <p:spPr bwMode="auto">
            <a:xfrm>
              <a:off x="6765884" y="1579463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9" name="Rectangle 136"/>
            <p:cNvSpPr>
              <a:spLocks noChangeArrowheads="1"/>
            </p:cNvSpPr>
            <p:nvPr/>
          </p:nvSpPr>
          <p:spPr bwMode="auto">
            <a:xfrm>
              <a:off x="6834144" y="1579463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0" name="Rectangle 137"/>
            <p:cNvSpPr>
              <a:spLocks noChangeArrowheads="1"/>
            </p:cNvSpPr>
            <p:nvPr/>
          </p:nvSpPr>
          <p:spPr bwMode="auto">
            <a:xfrm>
              <a:off x="6751596" y="1782632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1" name="Rectangle 138"/>
            <p:cNvSpPr>
              <a:spLocks noChangeArrowheads="1"/>
            </p:cNvSpPr>
            <p:nvPr/>
          </p:nvSpPr>
          <p:spPr bwMode="auto">
            <a:xfrm>
              <a:off x="6834144" y="1796918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2" name="Rectangle 139"/>
            <p:cNvSpPr>
              <a:spLocks noChangeArrowheads="1"/>
            </p:cNvSpPr>
            <p:nvPr/>
          </p:nvSpPr>
          <p:spPr bwMode="auto">
            <a:xfrm>
              <a:off x="6765884" y="1796918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3" name="Rectangle 140"/>
            <p:cNvSpPr>
              <a:spLocks noChangeArrowheads="1"/>
            </p:cNvSpPr>
            <p:nvPr/>
          </p:nvSpPr>
          <p:spPr bwMode="auto">
            <a:xfrm>
              <a:off x="6765884" y="1901677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4" name="Rectangle 141"/>
            <p:cNvSpPr>
              <a:spLocks noChangeArrowheads="1"/>
            </p:cNvSpPr>
            <p:nvPr/>
          </p:nvSpPr>
          <p:spPr bwMode="auto">
            <a:xfrm>
              <a:off x="6834144" y="1901677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5" name="Rectangle 142"/>
            <p:cNvSpPr>
              <a:spLocks noChangeArrowheads="1"/>
            </p:cNvSpPr>
            <p:nvPr/>
          </p:nvSpPr>
          <p:spPr bwMode="auto">
            <a:xfrm>
              <a:off x="6010248" y="1144555"/>
              <a:ext cx="79373" cy="182535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6" name="Freeform 143"/>
            <p:cNvSpPr/>
            <p:nvPr/>
          </p:nvSpPr>
          <p:spPr bwMode="auto">
            <a:xfrm>
              <a:off x="5621846" y="1167801"/>
              <a:ext cx="531851" cy="1044116"/>
            </a:xfrm>
            <a:custGeom>
              <a:avLst/>
              <a:gdLst>
                <a:gd name="T0" fmla="*/ 2147483646 w 353"/>
                <a:gd name="T1" fmla="*/ 2147483646 h 693"/>
                <a:gd name="T2" fmla="*/ 2147483646 w 353"/>
                <a:gd name="T3" fmla="*/ 0 h 693"/>
                <a:gd name="T4" fmla="*/ 0 w 353"/>
                <a:gd name="T5" fmla="*/ 2147483646 h 693"/>
                <a:gd name="T6" fmla="*/ 0 w 353"/>
                <a:gd name="T7" fmla="*/ 2147483646 h 693"/>
                <a:gd name="T8" fmla="*/ 2147483646 w 353"/>
                <a:gd name="T9" fmla="*/ 2147483646 h 693"/>
                <a:gd name="T10" fmla="*/ 2147483646 w 353"/>
                <a:gd name="T11" fmla="*/ 2147483646 h 6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3" h="693">
                  <a:moveTo>
                    <a:pt x="353" y="177"/>
                  </a:moveTo>
                  <a:lnTo>
                    <a:pt x="176" y="0"/>
                  </a:lnTo>
                  <a:lnTo>
                    <a:pt x="0" y="177"/>
                  </a:lnTo>
                  <a:lnTo>
                    <a:pt x="0" y="693"/>
                  </a:lnTo>
                  <a:lnTo>
                    <a:pt x="353" y="693"/>
                  </a:lnTo>
                  <a:lnTo>
                    <a:pt x="353" y="177"/>
                  </a:ln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144"/>
            <p:cNvSpPr/>
            <p:nvPr/>
          </p:nvSpPr>
          <p:spPr bwMode="auto">
            <a:xfrm>
              <a:off x="5621846" y="1084935"/>
              <a:ext cx="531851" cy="349545"/>
            </a:xfrm>
            <a:custGeom>
              <a:avLst/>
              <a:gdLst>
                <a:gd name="T0" fmla="*/ 2147483646 w 353"/>
                <a:gd name="T1" fmla="*/ 2147483646 h 232"/>
                <a:gd name="T2" fmla="*/ 2147483646 w 353"/>
                <a:gd name="T3" fmla="*/ 2147483646 h 232"/>
                <a:gd name="T4" fmla="*/ 0 w 353"/>
                <a:gd name="T5" fmla="*/ 2147483646 h 232"/>
                <a:gd name="T6" fmla="*/ 0 w 353"/>
                <a:gd name="T7" fmla="*/ 2147483646 h 232"/>
                <a:gd name="T8" fmla="*/ 2147483646 w 353"/>
                <a:gd name="T9" fmla="*/ 0 h 232"/>
                <a:gd name="T10" fmla="*/ 2147483646 w 353"/>
                <a:gd name="T11" fmla="*/ 2147483646 h 232"/>
                <a:gd name="T12" fmla="*/ 2147483646 w 353"/>
                <a:gd name="T13" fmla="*/ 2147483646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3" h="232">
                  <a:moveTo>
                    <a:pt x="353" y="232"/>
                  </a:moveTo>
                  <a:lnTo>
                    <a:pt x="176" y="55"/>
                  </a:lnTo>
                  <a:lnTo>
                    <a:pt x="0" y="232"/>
                  </a:lnTo>
                  <a:lnTo>
                    <a:pt x="0" y="177"/>
                  </a:lnTo>
                  <a:lnTo>
                    <a:pt x="176" y="0"/>
                  </a:lnTo>
                  <a:lnTo>
                    <a:pt x="353" y="177"/>
                  </a:lnTo>
                  <a:lnTo>
                    <a:pt x="353" y="232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145"/>
            <p:cNvSpPr>
              <a:spLocks noChangeArrowheads="1"/>
            </p:cNvSpPr>
            <p:nvPr/>
          </p:nvSpPr>
          <p:spPr bwMode="auto">
            <a:xfrm>
              <a:off x="5705454" y="1449308"/>
              <a:ext cx="147634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9" name="Rectangle 146"/>
            <p:cNvSpPr>
              <a:spLocks noChangeArrowheads="1"/>
            </p:cNvSpPr>
            <p:nvPr/>
          </p:nvSpPr>
          <p:spPr bwMode="auto">
            <a:xfrm>
              <a:off x="5719741" y="1465181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0" name="Rectangle 147"/>
            <p:cNvSpPr>
              <a:spLocks noChangeArrowheads="1"/>
            </p:cNvSpPr>
            <p:nvPr/>
          </p:nvSpPr>
          <p:spPr bwMode="auto">
            <a:xfrm>
              <a:off x="5788002" y="1465181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1" name="Rectangle 148"/>
            <p:cNvSpPr>
              <a:spLocks noChangeArrowheads="1"/>
            </p:cNvSpPr>
            <p:nvPr/>
          </p:nvSpPr>
          <p:spPr bwMode="auto">
            <a:xfrm>
              <a:off x="5788002" y="1568353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2" name="Rectangle 149"/>
            <p:cNvSpPr>
              <a:spLocks noChangeArrowheads="1"/>
            </p:cNvSpPr>
            <p:nvPr/>
          </p:nvSpPr>
          <p:spPr bwMode="auto">
            <a:xfrm>
              <a:off x="5719741" y="1568353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3" name="Rectangle 150"/>
            <p:cNvSpPr>
              <a:spLocks noChangeArrowheads="1"/>
            </p:cNvSpPr>
            <p:nvPr/>
          </p:nvSpPr>
          <p:spPr bwMode="auto">
            <a:xfrm>
              <a:off x="5705454" y="1771522"/>
              <a:ext cx="147634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4" name="Rectangle 151"/>
            <p:cNvSpPr>
              <a:spLocks noChangeArrowheads="1"/>
            </p:cNvSpPr>
            <p:nvPr/>
          </p:nvSpPr>
          <p:spPr bwMode="auto">
            <a:xfrm>
              <a:off x="5719741" y="1787394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5" name="Rectangle 152"/>
            <p:cNvSpPr>
              <a:spLocks noChangeArrowheads="1"/>
            </p:cNvSpPr>
            <p:nvPr/>
          </p:nvSpPr>
          <p:spPr bwMode="auto">
            <a:xfrm>
              <a:off x="5788002" y="1787394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6" name="Rectangle 153"/>
            <p:cNvSpPr>
              <a:spLocks noChangeArrowheads="1"/>
            </p:cNvSpPr>
            <p:nvPr/>
          </p:nvSpPr>
          <p:spPr bwMode="auto">
            <a:xfrm>
              <a:off x="5788002" y="189215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7" name="Rectangle 154"/>
            <p:cNvSpPr>
              <a:spLocks noChangeArrowheads="1"/>
            </p:cNvSpPr>
            <p:nvPr/>
          </p:nvSpPr>
          <p:spPr bwMode="auto">
            <a:xfrm>
              <a:off x="5719741" y="1892153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8" name="Rectangle 155"/>
            <p:cNvSpPr>
              <a:spLocks noChangeArrowheads="1"/>
            </p:cNvSpPr>
            <p:nvPr/>
          </p:nvSpPr>
          <p:spPr bwMode="auto">
            <a:xfrm>
              <a:off x="5919762" y="1449308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9" name="Rectangle 156"/>
            <p:cNvSpPr>
              <a:spLocks noChangeArrowheads="1"/>
            </p:cNvSpPr>
            <p:nvPr/>
          </p:nvSpPr>
          <p:spPr bwMode="auto">
            <a:xfrm>
              <a:off x="5935637" y="1465181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0" name="Rectangle 157"/>
            <p:cNvSpPr>
              <a:spLocks noChangeArrowheads="1"/>
            </p:cNvSpPr>
            <p:nvPr/>
          </p:nvSpPr>
          <p:spPr bwMode="auto">
            <a:xfrm>
              <a:off x="6002310" y="1465181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1" name="Rectangle 158"/>
            <p:cNvSpPr>
              <a:spLocks noChangeArrowheads="1"/>
            </p:cNvSpPr>
            <p:nvPr/>
          </p:nvSpPr>
          <p:spPr bwMode="auto">
            <a:xfrm>
              <a:off x="6002310" y="1568353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2" name="Rectangle 159"/>
            <p:cNvSpPr>
              <a:spLocks noChangeArrowheads="1"/>
            </p:cNvSpPr>
            <p:nvPr/>
          </p:nvSpPr>
          <p:spPr bwMode="auto">
            <a:xfrm>
              <a:off x="5935637" y="1568353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3" name="Rectangle 160"/>
            <p:cNvSpPr>
              <a:spLocks noChangeArrowheads="1"/>
            </p:cNvSpPr>
            <p:nvPr/>
          </p:nvSpPr>
          <p:spPr bwMode="auto">
            <a:xfrm>
              <a:off x="5919762" y="1771522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4" name="Rectangle 161"/>
            <p:cNvSpPr>
              <a:spLocks noChangeArrowheads="1"/>
            </p:cNvSpPr>
            <p:nvPr/>
          </p:nvSpPr>
          <p:spPr bwMode="auto">
            <a:xfrm>
              <a:off x="5935637" y="1787394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5" name="Rectangle 162"/>
            <p:cNvSpPr>
              <a:spLocks noChangeArrowheads="1"/>
            </p:cNvSpPr>
            <p:nvPr/>
          </p:nvSpPr>
          <p:spPr bwMode="auto">
            <a:xfrm>
              <a:off x="6002310" y="1787394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6" name="Rectangle 163"/>
            <p:cNvSpPr>
              <a:spLocks noChangeArrowheads="1"/>
            </p:cNvSpPr>
            <p:nvPr/>
          </p:nvSpPr>
          <p:spPr bwMode="auto">
            <a:xfrm>
              <a:off x="6002310" y="1892153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7" name="Rectangle 164"/>
            <p:cNvSpPr>
              <a:spLocks noChangeArrowheads="1"/>
            </p:cNvSpPr>
            <p:nvPr/>
          </p:nvSpPr>
          <p:spPr bwMode="auto">
            <a:xfrm>
              <a:off x="5935637" y="1892153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8" name="Rectangle 165"/>
            <p:cNvSpPr>
              <a:spLocks noChangeArrowheads="1"/>
            </p:cNvSpPr>
            <p:nvPr/>
          </p:nvSpPr>
          <p:spPr bwMode="auto">
            <a:xfrm>
              <a:off x="1752654" y="1144555"/>
              <a:ext cx="80960" cy="182535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9" name="Freeform 166"/>
            <p:cNvSpPr/>
            <p:nvPr/>
          </p:nvSpPr>
          <p:spPr bwMode="auto">
            <a:xfrm>
              <a:off x="1364371" y="1167801"/>
              <a:ext cx="533358" cy="1044116"/>
            </a:xfrm>
            <a:custGeom>
              <a:avLst/>
              <a:gdLst>
                <a:gd name="T0" fmla="*/ 2147483646 w 354"/>
                <a:gd name="T1" fmla="*/ 2147483646 h 693"/>
                <a:gd name="T2" fmla="*/ 2147483646 w 354"/>
                <a:gd name="T3" fmla="*/ 0 h 693"/>
                <a:gd name="T4" fmla="*/ 0 w 354"/>
                <a:gd name="T5" fmla="*/ 2147483646 h 693"/>
                <a:gd name="T6" fmla="*/ 0 w 354"/>
                <a:gd name="T7" fmla="*/ 2147483646 h 693"/>
                <a:gd name="T8" fmla="*/ 2147483646 w 354"/>
                <a:gd name="T9" fmla="*/ 2147483646 h 693"/>
                <a:gd name="T10" fmla="*/ 2147483646 w 354"/>
                <a:gd name="T11" fmla="*/ 2147483646 h 6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4" h="693">
                  <a:moveTo>
                    <a:pt x="354" y="177"/>
                  </a:moveTo>
                  <a:lnTo>
                    <a:pt x="177" y="0"/>
                  </a:lnTo>
                  <a:lnTo>
                    <a:pt x="0" y="177"/>
                  </a:lnTo>
                  <a:lnTo>
                    <a:pt x="0" y="693"/>
                  </a:lnTo>
                  <a:lnTo>
                    <a:pt x="354" y="693"/>
                  </a:lnTo>
                  <a:lnTo>
                    <a:pt x="354" y="177"/>
                  </a:ln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67"/>
            <p:cNvSpPr/>
            <p:nvPr/>
          </p:nvSpPr>
          <p:spPr bwMode="auto">
            <a:xfrm>
              <a:off x="1364371" y="1084935"/>
              <a:ext cx="533358" cy="349545"/>
            </a:xfrm>
            <a:custGeom>
              <a:avLst/>
              <a:gdLst>
                <a:gd name="T0" fmla="*/ 2147483646 w 354"/>
                <a:gd name="T1" fmla="*/ 2147483646 h 232"/>
                <a:gd name="T2" fmla="*/ 2147483646 w 354"/>
                <a:gd name="T3" fmla="*/ 2147483646 h 232"/>
                <a:gd name="T4" fmla="*/ 0 w 354"/>
                <a:gd name="T5" fmla="*/ 2147483646 h 232"/>
                <a:gd name="T6" fmla="*/ 0 w 354"/>
                <a:gd name="T7" fmla="*/ 2147483646 h 232"/>
                <a:gd name="T8" fmla="*/ 2147483646 w 354"/>
                <a:gd name="T9" fmla="*/ 0 h 232"/>
                <a:gd name="T10" fmla="*/ 2147483646 w 354"/>
                <a:gd name="T11" fmla="*/ 2147483646 h 232"/>
                <a:gd name="T12" fmla="*/ 2147483646 w 354"/>
                <a:gd name="T13" fmla="*/ 2147483646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4" h="232">
                  <a:moveTo>
                    <a:pt x="354" y="232"/>
                  </a:moveTo>
                  <a:lnTo>
                    <a:pt x="177" y="55"/>
                  </a:lnTo>
                  <a:lnTo>
                    <a:pt x="0" y="232"/>
                  </a:lnTo>
                  <a:lnTo>
                    <a:pt x="0" y="177"/>
                  </a:lnTo>
                  <a:lnTo>
                    <a:pt x="177" y="0"/>
                  </a:lnTo>
                  <a:lnTo>
                    <a:pt x="354" y="177"/>
                  </a:lnTo>
                  <a:lnTo>
                    <a:pt x="354" y="232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Rectangle 168"/>
            <p:cNvSpPr>
              <a:spLocks noChangeArrowheads="1"/>
            </p:cNvSpPr>
            <p:nvPr/>
          </p:nvSpPr>
          <p:spPr bwMode="auto">
            <a:xfrm>
              <a:off x="1449447" y="1449308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" name="Rectangle 169"/>
            <p:cNvSpPr>
              <a:spLocks noChangeArrowheads="1"/>
            </p:cNvSpPr>
            <p:nvPr/>
          </p:nvSpPr>
          <p:spPr bwMode="auto">
            <a:xfrm>
              <a:off x="1463734" y="1465181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" name="Rectangle 170"/>
            <p:cNvSpPr>
              <a:spLocks noChangeArrowheads="1"/>
            </p:cNvSpPr>
            <p:nvPr/>
          </p:nvSpPr>
          <p:spPr bwMode="auto">
            <a:xfrm>
              <a:off x="1531995" y="1465181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" name="Rectangle 171"/>
            <p:cNvSpPr>
              <a:spLocks noChangeArrowheads="1"/>
            </p:cNvSpPr>
            <p:nvPr/>
          </p:nvSpPr>
          <p:spPr bwMode="auto">
            <a:xfrm>
              <a:off x="1531995" y="1568353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" name="Rectangle 172"/>
            <p:cNvSpPr>
              <a:spLocks noChangeArrowheads="1"/>
            </p:cNvSpPr>
            <p:nvPr/>
          </p:nvSpPr>
          <p:spPr bwMode="auto">
            <a:xfrm>
              <a:off x="1463734" y="1568353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" name="Rectangle 173"/>
            <p:cNvSpPr>
              <a:spLocks noChangeArrowheads="1"/>
            </p:cNvSpPr>
            <p:nvPr/>
          </p:nvSpPr>
          <p:spPr bwMode="auto">
            <a:xfrm>
              <a:off x="1449447" y="1771522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" name="Rectangle 174"/>
            <p:cNvSpPr>
              <a:spLocks noChangeArrowheads="1"/>
            </p:cNvSpPr>
            <p:nvPr/>
          </p:nvSpPr>
          <p:spPr bwMode="auto">
            <a:xfrm>
              <a:off x="1463734" y="1787394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" name="Rectangle 175"/>
            <p:cNvSpPr>
              <a:spLocks noChangeArrowheads="1"/>
            </p:cNvSpPr>
            <p:nvPr/>
          </p:nvSpPr>
          <p:spPr bwMode="auto">
            <a:xfrm>
              <a:off x="1531995" y="1787394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76"/>
            <p:cNvSpPr>
              <a:spLocks noChangeArrowheads="1"/>
            </p:cNvSpPr>
            <p:nvPr/>
          </p:nvSpPr>
          <p:spPr bwMode="auto">
            <a:xfrm>
              <a:off x="1531995" y="1892153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177"/>
            <p:cNvSpPr>
              <a:spLocks noChangeArrowheads="1"/>
            </p:cNvSpPr>
            <p:nvPr/>
          </p:nvSpPr>
          <p:spPr bwMode="auto">
            <a:xfrm>
              <a:off x="1463734" y="1892153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178"/>
            <p:cNvSpPr>
              <a:spLocks noChangeArrowheads="1"/>
            </p:cNvSpPr>
            <p:nvPr/>
          </p:nvSpPr>
          <p:spPr bwMode="auto">
            <a:xfrm>
              <a:off x="1663756" y="1449308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79"/>
            <p:cNvSpPr>
              <a:spLocks noChangeArrowheads="1"/>
            </p:cNvSpPr>
            <p:nvPr/>
          </p:nvSpPr>
          <p:spPr bwMode="auto">
            <a:xfrm>
              <a:off x="1679630" y="1465181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80"/>
            <p:cNvSpPr>
              <a:spLocks noChangeArrowheads="1"/>
            </p:cNvSpPr>
            <p:nvPr/>
          </p:nvSpPr>
          <p:spPr bwMode="auto">
            <a:xfrm>
              <a:off x="1746304" y="1465181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181"/>
            <p:cNvSpPr>
              <a:spLocks noChangeArrowheads="1"/>
            </p:cNvSpPr>
            <p:nvPr/>
          </p:nvSpPr>
          <p:spPr bwMode="auto">
            <a:xfrm>
              <a:off x="1746304" y="1568353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182"/>
            <p:cNvSpPr>
              <a:spLocks noChangeArrowheads="1"/>
            </p:cNvSpPr>
            <p:nvPr/>
          </p:nvSpPr>
          <p:spPr bwMode="auto">
            <a:xfrm>
              <a:off x="1679630" y="1568353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183"/>
            <p:cNvSpPr>
              <a:spLocks noChangeArrowheads="1"/>
            </p:cNvSpPr>
            <p:nvPr/>
          </p:nvSpPr>
          <p:spPr bwMode="auto">
            <a:xfrm>
              <a:off x="1663756" y="1771522"/>
              <a:ext cx="149222" cy="225390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184"/>
            <p:cNvSpPr>
              <a:spLocks noChangeArrowheads="1"/>
            </p:cNvSpPr>
            <p:nvPr/>
          </p:nvSpPr>
          <p:spPr bwMode="auto">
            <a:xfrm>
              <a:off x="1679630" y="1787394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8" name="Rectangle 185"/>
            <p:cNvSpPr>
              <a:spLocks noChangeArrowheads="1"/>
            </p:cNvSpPr>
            <p:nvPr/>
          </p:nvSpPr>
          <p:spPr bwMode="auto">
            <a:xfrm>
              <a:off x="1746304" y="1787394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9" name="Rectangle 186"/>
            <p:cNvSpPr>
              <a:spLocks noChangeArrowheads="1"/>
            </p:cNvSpPr>
            <p:nvPr/>
          </p:nvSpPr>
          <p:spPr bwMode="auto">
            <a:xfrm>
              <a:off x="1746304" y="189215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0" name="Rectangle 187"/>
            <p:cNvSpPr>
              <a:spLocks noChangeArrowheads="1"/>
            </p:cNvSpPr>
            <p:nvPr/>
          </p:nvSpPr>
          <p:spPr bwMode="auto">
            <a:xfrm>
              <a:off x="1679630" y="1892153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1" name="Freeform 188"/>
            <p:cNvSpPr/>
            <p:nvPr/>
          </p:nvSpPr>
          <p:spPr bwMode="auto">
            <a:xfrm>
              <a:off x="6167257" y="1375720"/>
              <a:ext cx="439945" cy="462545"/>
            </a:xfrm>
            <a:custGeom>
              <a:avLst/>
              <a:gdLst>
                <a:gd name="T0" fmla="*/ 2147483646 w 752"/>
                <a:gd name="T1" fmla="*/ 2147483646 h 790"/>
                <a:gd name="T2" fmla="*/ 2147483646 w 752"/>
                <a:gd name="T3" fmla="*/ 2147483646 h 790"/>
                <a:gd name="T4" fmla="*/ 2147483646 w 752"/>
                <a:gd name="T5" fmla="*/ 2147483646 h 790"/>
                <a:gd name="T6" fmla="*/ 2147483646 w 752"/>
                <a:gd name="T7" fmla="*/ 2147483646 h 790"/>
                <a:gd name="T8" fmla="*/ 2147483646 w 752"/>
                <a:gd name="T9" fmla="*/ 2147483646 h 7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790">
                  <a:moveTo>
                    <a:pt x="434" y="35"/>
                  </a:moveTo>
                  <a:cubicBezTo>
                    <a:pt x="244" y="0"/>
                    <a:pt x="64" y="133"/>
                    <a:pt x="32" y="332"/>
                  </a:cubicBezTo>
                  <a:cubicBezTo>
                    <a:pt x="0" y="531"/>
                    <a:pt x="128" y="721"/>
                    <a:pt x="318" y="755"/>
                  </a:cubicBezTo>
                  <a:cubicBezTo>
                    <a:pt x="508" y="790"/>
                    <a:pt x="688" y="657"/>
                    <a:pt x="720" y="458"/>
                  </a:cubicBezTo>
                  <a:cubicBezTo>
                    <a:pt x="752" y="259"/>
                    <a:pt x="624" y="70"/>
                    <a:pt x="434" y="3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89"/>
            <p:cNvSpPr/>
            <p:nvPr/>
          </p:nvSpPr>
          <p:spPr bwMode="auto">
            <a:xfrm>
              <a:off x="6269709" y="1475160"/>
              <a:ext cx="265172" cy="733744"/>
            </a:xfrm>
            <a:custGeom>
              <a:avLst/>
              <a:gdLst>
                <a:gd name="T0" fmla="*/ 2147483646 w 176"/>
                <a:gd name="T1" fmla="*/ 2147483646 h 487"/>
                <a:gd name="T2" fmla="*/ 2147483646 w 176"/>
                <a:gd name="T3" fmla="*/ 0 h 487"/>
                <a:gd name="T4" fmla="*/ 2147483646 w 176"/>
                <a:gd name="T5" fmla="*/ 2147483646 h 487"/>
                <a:gd name="T6" fmla="*/ 2147483646 w 176"/>
                <a:gd name="T7" fmla="*/ 2147483646 h 487"/>
                <a:gd name="T8" fmla="*/ 2147483646 w 176"/>
                <a:gd name="T9" fmla="*/ 2147483646 h 487"/>
                <a:gd name="T10" fmla="*/ 0 w 176"/>
                <a:gd name="T11" fmla="*/ 2147483646 h 487"/>
                <a:gd name="T12" fmla="*/ 2147483646 w 176"/>
                <a:gd name="T13" fmla="*/ 2147483646 h 487"/>
                <a:gd name="T14" fmla="*/ 2147483646 w 176"/>
                <a:gd name="T15" fmla="*/ 2147483646 h 487"/>
                <a:gd name="T16" fmla="*/ 2147483646 w 176"/>
                <a:gd name="T17" fmla="*/ 2147483646 h 487"/>
                <a:gd name="T18" fmla="*/ 2147483646 w 176"/>
                <a:gd name="T19" fmla="*/ 2147483646 h 4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6" h="487">
                  <a:moveTo>
                    <a:pt x="68" y="186"/>
                  </a:moveTo>
                  <a:lnTo>
                    <a:pt x="92" y="0"/>
                  </a:lnTo>
                  <a:lnTo>
                    <a:pt x="69" y="123"/>
                  </a:lnTo>
                  <a:lnTo>
                    <a:pt x="13" y="33"/>
                  </a:lnTo>
                  <a:lnTo>
                    <a:pt x="66" y="136"/>
                  </a:lnTo>
                  <a:lnTo>
                    <a:pt x="0" y="482"/>
                  </a:lnTo>
                  <a:lnTo>
                    <a:pt x="29" y="487"/>
                  </a:lnTo>
                  <a:lnTo>
                    <a:pt x="66" y="200"/>
                  </a:lnTo>
                  <a:lnTo>
                    <a:pt x="176" y="127"/>
                  </a:lnTo>
                  <a:lnTo>
                    <a:pt x="68" y="186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Freeform 190"/>
            <p:cNvSpPr/>
            <p:nvPr/>
          </p:nvSpPr>
          <p:spPr bwMode="auto">
            <a:xfrm>
              <a:off x="2045381" y="1244641"/>
              <a:ext cx="521304" cy="531852"/>
            </a:xfrm>
            <a:custGeom>
              <a:avLst/>
              <a:gdLst>
                <a:gd name="T0" fmla="*/ 2147483646 w 893"/>
                <a:gd name="T1" fmla="*/ 2147483646 h 909"/>
                <a:gd name="T2" fmla="*/ 2147483646 w 893"/>
                <a:gd name="T3" fmla="*/ 2147483646 h 909"/>
                <a:gd name="T4" fmla="*/ 2147483646 w 893"/>
                <a:gd name="T5" fmla="*/ 2147483646 h 909"/>
                <a:gd name="T6" fmla="*/ 2147483646 w 893"/>
                <a:gd name="T7" fmla="*/ 2147483646 h 909"/>
                <a:gd name="T8" fmla="*/ 2147483646 w 893"/>
                <a:gd name="T9" fmla="*/ 2147483646 h 9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3" h="909">
                  <a:moveTo>
                    <a:pt x="346" y="48"/>
                  </a:moveTo>
                  <a:cubicBezTo>
                    <a:pt x="130" y="96"/>
                    <a:pt x="0" y="317"/>
                    <a:pt x="55" y="542"/>
                  </a:cubicBezTo>
                  <a:cubicBezTo>
                    <a:pt x="110" y="766"/>
                    <a:pt x="330" y="909"/>
                    <a:pt x="547" y="861"/>
                  </a:cubicBezTo>
                  <a:cubicBezTo>
                    <a:pt x="763" y="813"/>
                    <a:pt x="893" y="592"/>
                    <a:pt x="838" y="367"/>
                  </a:cubicBezTo>
                  <a:cubicBezTo>
                    <a:pt x="782" y="143"/>
                    <a:pt x="562" y="0"/>
                    <a:pt x="346" y="48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191"/>
            <p:cNvSpPr/>
            <p:nvPr/>
          </p:nvSpPr>
          <p:spPr bwMode="auto">
            <a:xfrm>
              <a:off x="2164408" y="1362161"/>
              <a:ext cx="332972" cy="828663"/>
            </a:xfrm>
            <a:custGeom>
              <a:avLst/>
              <a:gdLst>
                <a:gd name="T0" fmla="*/ 2147483646 w 221"/>
                <a:gd name="T1" fmla="*/ 2147483646 h 550"/>
                <a:gd name="T2" fmla="*/ 2147483646 w 221"/>
                <a:gd name="T3" fmla="*/ 0 h 550"/>
                <a:gd name="T4" fmla="*/ 2147483646 w 221"/>
                <a:gd name="T5" fmla="*/ 2147483646 h 550"/>
                <a:gd name="T6" fmla="*/ 0 w 221"/>
                <a:gd name="T7" fmla="*/ 2147483646 h 550"/>
                <a:gd name="T8" fmla="*/ 2147483646 w 221"/>
                <a:gd name="T9" fmla="*/ 2147483646 h 550"/>
                <a:gd name="T10" fmla="*/ 2147483646 w 221"/>
                <a:gd name="T11" fmla="*/ 2147483646 h 550"/>
                <a:gd name="T12" fmla="*/ 2147483646 w 221"/>
                <a:gd name="T13" fmla="*/ 2147483646 h 550"/>
                <a:gd name="T14" fmla="*/ 2147483646 w 221"/>
                <a:gd name="T15" fmla="*/ 2147483646 h 550"/>
                <a:gd name="T16" fmla="*/ 2147483646 w 221"/>
                <a:gd name="T17" fmla="*/ 2147483646 h 550"/>
                <a:gd name="T18" fmla="*/ 2147483646 w 221"/>
                <a:gd name="T19" fmla="*/ 2147483646 h 5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1" h="550">
                  <a:moveTo>
                    <a:pt x="128" y="207"/>
                  </a:moveTo>
                  <a:lnTo>
                    <a:pt x="70" y="0"/>
                  </a:lnTo>
                  <a:lnTo>
                    <a:pt x="100" y="141"/>
                  </a:lnTo>
                  <a:lnTo>
                    <a:pt x="0" y="70"/>
                  </a:lnTo>
                  <a:lnTo>
                    <a:pt x="104" y="155"/>
                  </a:lnTo>
                  <a:lnTo>
                    <a:pt x="188" y="550"/>
                  </a:lnTo>
                  <a:lnTo>
                    <a:pt x="221" y="543"/>
                  </a:lnTo>
                  <a:lnTo>
                    <a:pt x="132" y="223"/>
                  </a:lnTo>
                  <a:lnTo>
                    <a:pt x="215" y="96"/>
                  </a:lnTo>
                  <a:lnTo>
                    <a:pt x="128" y="207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192"/>
            <p:cNvSpPr/>
            <p:nvPr/>
          </p:nvSpPr>
          <p:spPr bwMode="auto">
            <a:xfrm>
              <a:off x="5076435" y="1472146"/>
              <a:ext cx="400772" cy="420359"/>
            </a:xfrm>
            <a:custGeom>
              <a:avLst/>
              <a:gdLst>
                <a:gd name="T0" fmla="*/ 2147483646 w 687"/>
                <a:gd name="T1" fmla="*/ 2147483646 h 721"/>
                <a:gd name="T2" fmla="*/ 2147483646 w 687"/>
                <a:gd name="T3" fmla="*/ 2147483646 h 721"/>
                <a:gd name="T4" fmla="*/ 2147483646 w 687"/>
                <a:gd name="T5" fmla="*/ 2147483646 h 721"/>
                <a:gd name="T6" fmla="*/ 2147483646 w 687"/>
                <a:gd name="T7" fmla="*/ 2147483646 h 721"/>
                <a:gd name="T8" fmla="*/ 2147483646 w 687"/>
                <a:gd name="T9" fmla="*/ 2147483646 h 7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7" h="721">
                  <a:moveTo>
                    <a:pt x="265" y="45"/>
                  </a:moveTo>
                  <a:cubicBezTo>
                    <a:pt x="99" y="91"/>
                    <a:pt x="0" y="269"/>
                    <a:pt x="43" y="443"/>
                  </a:cubicBezTo>
                  <a:cubicBezTo>
                    <a:pt x="86" y="617"/>
                    <a:pt x="256" y="721"/>
                    <a:pt x="422" y="676"/>
                  </a:cubicBezTo>
                  <a:cubicBezTo>
                    <a:pt x="588" y="631"/>
                    <a:pt x="687" y="453"/>
                    <a:pt x="644" y="278"/>
                  </a:cubicBezTo>
                  <a:cubicBezTo>
                    <a:pt x="601" y="104"/>
                    <a:pt x="431" y="0"/>
                    <a:pt x="265" y="4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Freeform 193"/>
            <p:cNvSpPr/>
            <p:nvPr/>
          </p:nvSpPr>
          <p:spPr bwMode="auto">
            <a:xfrm>
              <a:off x="5168341" y="1567067"/>
              <a:ext cx="257639" cy="644851"/>
            </a:xfrm>
            <a:custGeom>
              <a:avLst/>
              <a:gdLst>
                <a:gd name="T0" fmla="*/ 2147483646 w 171"/>
                <a:gd name="T1" fmla="*/ 0 h 428"/>
                <a:gd name="T2" fmla="*/ 2147483646 w 171"/>
                <a:gd name="T3" fmla="*/ 2147483646 h 428"/>
                <a:gd name="T4" fmla="*/ 0 w 171"/>
                <a:gd name="T5" fmla="*/ 2147483646 h 428"/>
                <a:gd name="T6" fmla="*/ 2147483646 w 171"/>
                <a:gd name="T7" fmla="*/ 2147483646 h 428"/>
                <a:gd name="T8" fmla="*/ 2147483646 w 171"/>
                <a:gd name="T9" fmla="*/ 2147483646 h 428"/>
                <a:gd name="T10" fmla="*/ 2147483646 w 171"/>
                <a:gd name="T11" fmla="*/ 2147483646 h 428"/>
                <a:gd name="T12" fmla="*/ 2147483646 w 171"/>
                <a:gd name="T13" fmla="*/ 2147483646 h 428"/>
                <a:gd name="T14" fmla="*/ 2147483646 w 171"/>
                <a:gd name="T15" fmla="*/ 2147483646 h 428"/>
                <a:gd name="T16" fmla="*/ 2147483646 w 171"/>
                <a:gd name="T17" fmla="*/ 2147483646 h 428"/>
                <a:gd name="T18" fmla="*/ 2147483646 w 171"/>
                <a:gd name="T19" fmla="*/ 0 h 4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428">
                  <a:moveTo>
                    <a:pt x="54" y="0"/>
                  </a:moveTo>
                  <a:lnTo>
                    <a:pt x="77" y="110"/>
                  </a:lnTo>
                  <a:lnTo>
                    <a:pt x="0" y="57"/>
                  </a:lnTo>
                  <a:lnTo>
                    <a:pt x="79" y="121"/>
                  </a:lnTo>
                  <a:lnTo>
                    <a:pt x="145" y="428"/>
                  </a:lnTo>
                  <a:lnTo>
                    <a:pt x="171" y="421"/>
                  </a:lnTo>
                  <a:lnTo>
                    <a:pt x="102" y="173"/>
                  </a:lnTo>
                  <a:lnTo>
                    <a:pt x="165" y="70"/>
                  </a:lnTo>
                  <a:lnTo>
                    <a:pt x="98" y="16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Freeform 194"/>
            <p:cNvSpPr/>
            <p:nvPr/>
          </p:nvSpPr>
          <p:spPr bwMode="auto">
            <a:xfrm>
              <a:off x="7238232" y="1464614"/>
              <a:ext cx="402279" cy="421865"/>
            </a:xfrm>
            <a:custGeom>
              <a:avLst/>
              <a:gdLst>
                <a:gd name="T0" fmla="*/ 2147483646 w 688"/>
                <a:gd name="T1" fmla="*/ 2147483646 h 721"/>
                <a:gd name="T2" fmla="*/ 2147483646 w 688"/>
                <a:gd name="T3" fmla="*/ 2147483646 h 721"/>
                <a:gd name="T4" fmla="*/ 2147483646 w 688"/>
                <a:gd name="T5" fmla="*/ 2147483646 h 721"/>
                <a:gd name="T6" fmla="*/ 2147483646 w 688"/>
                <a:gd name="T7" fmla="*/ 2147483646 h 721"/>
                <a:gd name="T8" fmla="*/ 2147483646 w 688"/>
                <a:gd name="T9" fmla="*/ 2147483646 h 7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8" h="721">
                  <a:moveTo>
                    <a:pt x="265" y="45"/>
                  </a:moveTo>
                  <a:cubicBezTo>
                    <a:pt x="100" y="91"/>
                    <a:pt x="0" y="269"/>
                    <a:pt x="43" y="443"/>
                  </a:cubicBezTo>
                  <a:cubicBezTo>
                    <a:pt x="87" y="617"/>
                    <a:pt x="256" y="721"/>
                    <a:pt x="422" y="676"/>
                  </a:cubicBezTo>
                  <a:cubicBezTo>
                    <a:pt x="588" y="630"/>
                    <a:pt x="688" y="452"/>
                    <a:pt x="644" y="278"/>
                  </a:cubicBezTo>
                  <a:cubicBezTo>
                    <a:pt x="601" y="104"/>
                    <a:pt x="431" y="0"/>
                    <a:pt x="265" y="45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Freeform 195"/>
            <p:cNvSpPr/>
            <p:nvPr/>
          </p:nvSpPr>
          <p:spPr bwMode="auto">
            <a:xfrm>
              <a:off x="7330138" y="1559533"/>
              <a:ext cx="259146" cy="644851"/>
            </a:xfrm>
            <a:custGeom>
              <a:avLst/>
              <a:gdLst>
                <a:gd name="T0" fmla="*/ 2147483646 w 172"/>
                <a:gd name="T1" fmla="*/ 0 h 428"/>
                <a:gd name="T2" fmla="*/ 2147483646 w 172"/>
                <a:gd name="T3" fmla="*/ 2147483646 h 428"/>
                <a:gd name="T4" fmla="*/ 0 w 172"/>
                <a:gd name="T5" fmla="*/ 2147483646 h 428"/>
                <a:gd name="T6" fmla="*/ 2147483646 w 172"/>
                <a:gd name="T7" fmla="*/ 2147483646 h 428"/>
                <a:gd name="T8" fmla="*/ 2147483646 w 172"/>
                <a:gd name="T9" fmla="*/ 2147483646 h 428"/>
                <a:gd name="T10" fmla="*/ 2147483646 w 172"/>
                <a:gd name="T11" fmla="*/ 2147483646 h 428"/>
                <a:gd name="T12" fmla="*/ 2147483646 w 172"/>
                <a:gd name="T13" fmla="*/ 2147483646 h 428"/>
                <a:gd name="T14" fmla="*/ 2147483646 w 172"/>
                <a:gd name="T15" fmla="*/ 2147483646 h 428"/>
                <a:gd name="T16" fmla="*/ 2147483646 w 172"/>
                <a:gd name="T17" fmla="*/ 2147483646 h 428"/>
                <a:gd name="T18" fmla="*/ 2147483646 w 172"/>
                <a:gd name="T19" fmla="*/ 0 h 4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428">
                  <a:moveTo>
                    <a:pt x="54" y="0"/>
                  </a:moveTo>
                  <a:lnTo>
                    <a:pt x="78" y="110"/>
                  </a:lnTo>
                  <a:lnTo>
                    <a:pt x="0" y="58"/>
                  </a:lnTo>
                  <a:lnTo>
                    <a:pt x="80" y="121"/>
                  </a:lnTo>
                  <a:lnTo>
                    <a:pt x="146" y="428"/>
                  </a:lnTo>
                  <a:lnTo>
                    <a:pt x="172" y="421"/>
                  </a:lnTo>
                  <a:lnTo>
                    <a:pt x="102" y="173"/>
                  </a:lnTo>
                  <a:lnTo>
                    <a:pt x="166" y="71"/>
                  </a:lnTo>
                  <a:lnTo>
                    <a:pt x="99" y="16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196"/>
            <p:cNvSpPr/>
            <p:nvPr/>
          </p:nvSpPr>
          <p:spPr bwMode="auto">
            <a:xfrm>
              <a:off x="3326043" y="1435987"/>
              <a:ext cx="382692" cy="402279"/>
            </a:xfrm>
            <a:custGeom>
              <a:avLst/>
              <a:gdLst>
                <a:gd name="T0" fmla="*/ 2147483646 w 656"/>
                <a:gd name="T1" fmla="*/ 2147483646 h 689"/>
                <a:gd name="T2" fmla="*/ 2147483646 w 656"/>
                <a:gd name="T3" fmla="*/ 2147483646 h 689"/>
                <a:gd name="T4" fmla="*/ 2147483646 w 656"/>
                <a:gd name="T5" fmla="*/ 2147483646 h 689"/>
                <a:gd name="T6" fmla="*/ 2147483646 w 656"/>
                <a:gd name="T7" fmla="*/ 2147483646 h 689"/>
                <a:gd name="T8" fmla="*/ 2147483646 w 656"/>
                <a:gd name="T9" fmla="*/ 2147483646 h 6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6" h="689">
                  <a:moveTo>
                    <a:pt x="292" y="21"/>
                  </a:moveTo>
                  <a:cubicBezTo>
                    <a:pt x="462" y="0"/>
                    <a:pt x="616" y="128"/>
                    <a:pt x="636" y="307"/>
                  </a:cubicBezTo>
                  <a:cubicBezTo>
                    <a:pt x="656" y="486"/>
                    <a:pt x="534" y="648"/>
                    <a:pt x="364" y="668"/>
                  </a:cubicBezTo>
                  <a:cubicBezTo>
                    <a:pt x="194" y="689"/>
                    <a:pt x="39" y="561"/>
                    <a:pt x="20" y="382"/>
                  </a:cubicBezTo>
                  <a:cubicBezTo>
                    <a:pt x="0" y="204"/>
                    <a:pt x="122" y="42"/>
                    <a:pt x="292" y="21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197"/>
            <p:cNvSpPr/>
            <p:nvPr/>
          </p:nvSpPr>
          <p:spPr bwMode="auto">
            <a:xfrm>
              <a:off x="3383296" y="1518853"/>
              <a:ext cx="225999" cy="658411"/>
            </a:xfrm>
            <a:custGeom>
              <a:avLst/>
              <a:gdLst>
                <a:gd name="T0" fmla="*/ 2147483646 w 150"/>
                <a:gd name="T1" fmla="*/ 0 h 437"/>
                <a:gd name="T2" fmla="*/ 2147483646 w 150"/>
                <a:gd name="T3" fmla="*/ 2147483646 h 437"/>
                <a:gd name="T4" fmla="*/ 2147483646 w 150"/>
                <a:gd name="T5" fmla="*/ 2147483646 h 437"/>
                <a:gd name="T6" fmla="*/ 2147483646 w 150"/>
                <a:gd name="T7" fmla="*/ 2147483646 h 437"/>
                <a:gd name="T8" fmla="*/ 2147483646 w 150"/>
                <a:gd name="T9" fmla="*/ 2147483646 h 437"/>
                <a:gd name="T10" fmla="*/ 2147483646 w 150"/>
                <a:gd name="T11" fmla="*/ 2147483646 h 437"/>
                <a:gd name="T12" fmla="*/ 2147483646 w 150"/>
                <a:gd name="T13" fmla="*/ 2147483646 h 437"/>
                <a:gd name="T14" fmla="*/ 0 w 150"/>
                <a:gd name="T15" fmla="*/ 2147483646 h 437"/>
                <a:gd name="T16" fmla="*/ 2147483646 w 150"/>
                <a:gd name="T17" fmla="*/ 2147483646 h 437"/>
                <a:gd name="T18" fmla="*/ 2147483646 w 150"/>
                <a:gd name="T19" fmla="*/ 0 h 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0" h="437">
                  <a:moveTo>
                    <a:pt x="80" y="0"/>
                  </a:moveTo>
                  <a:lnTo>
                    <a:pt x="96" y="111"/>
                  </a:lnTo>
                  <a:lnTo>
                    <a:pt x="150" y="33"/>
                  </a:lnTo>
                  <a:lnTo>
                    <a:pt x="97" y="122"/>
                  </a:lnTo>
                  <a:lnTo>
                    <a:pt x="142" y="434"/>
                  </a:lnTo>
                  <a:lnTo>
                    <a:pt x="116" y="437"/>
                  </a:lnTo>
                  <a:lnTo>
                    <a:pt x="95" y="179"/>
                  </a:lnTo>
                  <a:lnTo>
                    <a:pt x="0" y="108"/>
                  </a:lnTo>
                  <a:lnTo>
                    <a:pt x="93" y="16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198"/>
            <p:cNvSpPr/>
            <p:nvPr/>
          </p:nvSpPr>
          <p:spPr bwMode="auto">
            <a:xfrm>
              <a:off x="841734" y="1435987"/>
              <a:ext cx="384199" cy="402279"/>
            </a:xfrm>
            <a:custGeom>
              <a:avLst/>
              <a:gdLst>
                <a:gd name="T0" fmla="*/ 2147483646 w 657"/>
                <a:gd name="T1" fmla="*/ 2147483646 h 689"/>
                <a:gd name="T2" fmla="*/ 2147483646 w 657"/>
                <a:gd name="T3" fmla="*/ 2147483646 h 689"/>
                <a:gd name="T4" fmla="*/ 2147483646 w 657"/>
                <a:gd name="T5" fmla="*/ 2147483646 h 689"/>
                <a:gd name="T6" fmla="*/ 2147483646 w 657"/>
                <a:gd name="T7" fmla="*/ 2147483646 h 689"/>
                <a:gd name="T8" fmla="*/ 2147483646 w 657"/>
                <a:gd name="T9" fmla="*/ 2147483646 h 6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7" h="689">
                  <a:moveTo>
                    <a:pt x="292" y="21"/>
                  </a:moveTo>
                  <a:cubicBezTo>
                    <a:pt x="463" y="0"/>
                    <a:pt x="617" y="128"/>
                    <a:pt x="637" y="307"/>
                  </a:cubicBezTo>
                  <a:cubicBezTo>
                    <a:pt x="657" y="486"/>
                    <a:pt x="535" y="648"/>
                    <a:pt x="364" y="668"/>
                  </a:cubicBezTo>
                  <a:cubicBezTo>
                    <a:pt x="194" y="689"/>
                    <a:pt x="40" y="561"/>
                    <a:pt x="20" y="382"/>
                  </a:cubicBezTo>
                  <a:cubicBezTo>
                    <a:pt x="0" y="204"/>
                    <a:pt x="122" y="42"/>
                    <a:pt x="292" y="21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199"/>
            <p:cNvSpPr/>
            <p:nvPr/>
          </p:nvSpPr>
          <p:spPr bwMode="auto">
            <a:xfrm>
              <a:off x="898987" y="1518853"/>
              <a:ext cx="225999" cy="658411"/>
            </a:xfrm>
            <a:custGeom>
              <a:avLst/>
              <a:gdLst>
                <a:gd name="T0" fmla="*/ 2147483646 w 150"/>
                <a:gd name="T1" fmla="*/ 0 h 437"/>
                <a:gd name="T2" fmla="*/ 2147483646 w 150"/>
                <a:gd name="T3" fmla="*/ 2147483646 h 437"/>
                <a:gd name="T4" fmla="*/ 2147483646 w 150"/>
                <a:gd name="T5" fmla="*/ 2147483646 h 437"/>
                <a:gd name="T6" fmla="*/ 2147483646 w 150"/>
                <a:gd name="T7" fmla="*/ 2147483646 h 437"/>
                <a:gd name="T8" fmla="*/ 2147483646 w 150"/>
                <a:gd name="T9" fmla="*/ 2147483646 h 437"/>
                <a:gd name="T10" fmla="*/ 2147483646 w 150"/>
                <a:gd name="T11" fmla="*/ 2147483646 h 437"/>
                <a:gd name="T12" fmla="*/ 2147483646 w 150"/>
                <a:gd name="T13" fmla="*/ 2147483646 h 437"/>
                <a:gd name="T14" fmla="*/ 0 w 150"/>
                <a:gd name="T15" fmla="*/ 2147483646 h 437"/>
                <a:gd name="T16" fmla="*/ 2147483646 w 150"/>
                <a:gd name="T17" fmla="*/ 2147483646 h 437"/>
                <a:gd name="T18" fmla="*/ 2147483646 w 150"/>
                <a:gd name="T19" fmla="*/ 0 h 4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0" h="437">
                  <a:moveTo>
                    <a:pt x="80" y="0"/>
                  </a:moveTo>
                  <a:lnTo>
                    <a:pt x="96" y="111"/>
                  </a:lnTo>
                  <a:lnTo>
                    <a:pt x="150" y="33"/>
                  </a:lnTo>
                  <a:lnTo>
                    <a:pt x="98" y="122"/>
                  </a:lnTo>
                  <a:lnTo>
                    <a:pt x="142" y="434"/>
                  </a:lnTo>
                  <a:lnTo>
                    <a:pt x="116" y="437"/>
                  </a:lnTo>
                  <a:lnTo>
                    <a:pt x="94" y="179"/>
                  </a:lnTo>
                  <a:lnTo>
                    <a:pt x="0" y="108"/>
                  </a:lnTo>
                  <a:lnTo>
                    <a:pt x="94" y="16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200"/>
            <p:cNvSpPr/>
            <p:nvPr/>
          </p:nvSpPr>
          <p:spPr bwMode="auto">
            <a:xfrm>
              <a:off x="-98336" y="1530907"/>
              <a:ext cx="325439" cy="342012"/>
            </a:xfrm>
            <a:custGeom>
              <a:avLst/>
              <a:gdLst>
                <a:gd name="T0" fmla="*/ 2147483646 w 557"/>
                <a:gd name="T1" fmla="*/ 2147483646 h 585"/>
                <a:gd name="T2" fmla="*/ 2147483646 w 557"/>
                <a:gd name="T3" fmla="*/ 2147483646 h 585"/>
                <a:gd name="T4" fmla="*/ 2147483646 w 557"/>
                <a:gd name="T5" fmla="*/ 2147483646 h 585"/>
                <a:gd name="T6" fmla="*/ 2147483646 w 557"/>
                <a:gd name="T7" fmla="*/ 2147483646 h 585"/>
                <a:gd name="T8" fmla="*/ 2147483646 w 557"/>
                <a:gd name="T9" fmla="*/ 2147483646 h 5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7" h="585">
                  <a:moveTo>
                    <a:pt x="248" y="17"/>
                  </a:moveTo>
                  <a:cubicBezTo>
                    <a:pt x="393" y="0"/>
                    <a:pt x="524" y="108"/>
                    <a:pt x="540" y="260"/>
                  </a:cubicBezTo>
                  <a:cubicBezTo>
                    <a:pt x="557" y="412"/>
                    <a:pt x="454" y="550"/>
                    <a:pt x="309" y="567"/>
                  </a:cubicBezTo>
                  <a:cubicBezTo>
                    <a:pt x="164" y="585"/>
                    <a:pt x="33" y="476"/>
                    <a:pt x="17" y="324"/>
                  </a:cubicBezTo>
                  <a:cubicBezTo>
                    <a:pt x="0" y="173"/>
                    <a:pt x="103" y="35"/>
                    <a:pt x="248" y="17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201"/>
            <p:cNvSpPr/>
            <p:nvPr/>
          </p:nvSpPr>
          <p:spPr bwMode="auto">
            <a:xfrm>
              <a:off x="-50123" y="1600213"/>
              <a:ext cx="192852" cy="560478"/>
            </a:xfrm>
            <a:custGeom>
              <a:avLst/>
              <a:gdLst>
                <a:gd name="T0" fmla="*/ 2147483646 w 128"/>
                <a:gd name="T1" fmla="*/ 0 h 372"/>
                <a:gd name="T2" fmla="*/ 2147483646 w 128"/>
                <a:gd name="T3" fmla="*/ 2147483646 h 372"/>
                <a:gd name="T4" fmla="*/ 2147483646 w 128"/>
                <a:gd name="T5" fmla="*/ 2147483646 h 372"/>
                <a:gd name="T6" fmla="*/ 2147483646 w 128"/>
                <a:gd name="T7" fmla="*/ 2147483646 h 372"/>
                <a:gd name="T8" fmla="*/ 2147483646 w 128"/>
                <a:gd name="T9" fmla="*/ 2147483646 h 372"/>
                <a:gd name="T10" fmla="*/ 2147483646 w 128"/>
                <a:gd name="T11" fmla="*/ 2147483646 h 372"/>
                <a:gd name="T12" fmla="*/ 2147483646 w 128"/>
                <a:gd name="T13" fmla="*/ 2147483646 h 372"/>
                <a:gd name="T14" fmla="*/ 0 w 128"/>
                <a:gd name="T15" fmla="*/ 2147483646 h 372"/>
                <a:gd name="T16" fmla="*/ 2147483646 w 128"/>
                <a:gd name="T17" fmla="*/ 2147483646 h 372"/>
                <a:gd name="T18" fmla="*/ 2147483646 w 128"/>
                <a:gd name="T19" fmla="*/ 0 h 3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8" h="372">
                  <a:moveTo>
                    <a:pt x="68" y="0"/>
                  </a:moveTo>
                  <a:lnTo>
                    <a:pt x="82" y="95"/>
                  </a:lnTo>
                  <a:lnTo>
                    <a:pt x="128" y="28"/>
                  </a:lnTo>
                  <a:lnTo>
                    <a:pt x="83" y="104"/>
                  </a:lnTo>
                  <a:lnTo>
                    <a:pt x="121" y="369"/>
                  </a:lnTo>
                  <a:lnTo>
                    <a:pt x="99" y="372"/>
                  </a:lnTo>
                  <a:lnTo>
                    <a:pt x="81" y="153"/>
                  </a:lnTo>
                  <a:lnTo>
                    <a:pt x="0" y="92"/>
                  </a:lnTo>
                  <a:lnTo>
                    <a:pt x="80" y="14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72"/>
            <p:cNvSpPr/>
            <p:nvPr/>
          </p:nvSpPr>
          <p:spPr bwMode="auto">
            <a:xfrm>
              <a:off x="347723" y="1313948"/>
              <a:ext cx="447479" cy="470078"/>
            </a:xfrm>
            <a:custGeom>
              <a:avLst/>
              <a:gdLst>
                <a:gd name="T0" fmla="*/ 2147483646 w 766"/>
                <a:gd name="T1" fmla="*/ 2147483646 h 804"/>
                <a:gd name="T2" fmla="*/ 2147483646 w 766"/>
                <a:gd name="T3" fmla="*/ 2147483646 h 804"/>
                <a:gd name="T4" fmla="*/ 2147483646 w 766"/>
                <a:gd name="T5" fmla="*/ 2147483646 h 804"/>
                <a:gd name="T6" fmla="*/ 2147483646 w 766"/>
                <a:gd name="T7" fmla="*/ 2147483646 h 804"/>
                <a:gd name="T8" fmla="*/ 2147483646 w 766"/>
                <a:gd name="T9" fmla="*/ 2147483646 h 8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6" h="804">
                  <a:moveTo>
                    <a:pt x="425" y="24"/>
                  </a:moveTo>
                  <a:cubicBezTo>
                    <a:pt x="226" y="0"/>
                    <a:pt x="46" y="149"/>
                    <a:pt x="23" y="358"/>
                  </a:cubicBezTo>
                  <a:cubicBezTo>
                    <a:pt x="0" y="567"/>
                    <a:pt x="142" y="756"/>
                    <a:pt x="341" y="780"/>
                  </a:cubicBezTo>
                  <a:cubicBezTo>
                    <a:pt x="540" y="804"/>
                    <a:pt x="720" y="655"/>
                    <a:pt x="743" y="446"/>
                  </a:cubicBezTo>
                  <a:cubicBezTo>
                    <a:pt x="766" y="237"/>
                    <a:pt x="624" y="49"/>
                    <a:pt x="425" y="24"/>
                  </a:cubicBezTo>
                  <a:close/>
                </a:path>
              </a:pathLst>
            </a:cu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73"/>
            <p:cNvSpPr/>
            <p:nvPr/>
          </p:nvSpPr>
          <p:spPr bwMode="auto">
            <a:xfrm>
              <a:off x="465242" y="1411880"/>
              <a:ext cx="262159" cy="768397"/>
            </a:xfrm>
            <a:custGeom>
              <a:avLst/>
              <a:gdLst>
                <a:gd name="T0" fmla="*/ 2147483646 w 174"/>
                <a:gd name="T1" fmla="*/ 0 h 510"/>
                <a:gd name="T2" fmla="*/ 2147483646 w 174"/>
                <a:gd name="T3" fmla="*/ 2147483646 h 510"/>
                <a:gd name="T4" fmla="*/ 0 w 174"/>
                <a:gd name="T5" fmla="*/ 2147483646 h 510"/>
                <a:gd name="T6" fmla="*/ 2147483646 w 174"/>
                <a:gd name="T7" fmla="*/ 2147483646 h 510"/>
                <a:gd name="T8" fmla="*/ 2147483646 w 174"/>
                <a:gd name="T9" fmla="*/ 2147483646 h 510"/>
                <a:gd name="T10" fmla="*/ 2147483646 w 174"/>
                <a:gd name="T11" fmla="*/ 2147483646 h 510"/>
                <a:gd name="T12" fmla="*/ 2147483646 w 174"/>
                <a:gd name="T13" fmla="*/ 2147483646 h 510"/>
                <a:gd name="T14" fmla="*/ 2147483646 w 174"/>
                <a:gd name="T15" fmla="*/ 2147483646 h 510"/>
                <a:gd name="T16" fmla="*/ 2147483646 w 174"/>
                <a:gd name="T17" fmla="*/ 2147483646 h 510"/>
                <a:gd name="T18" fmla="*/ 2147483646 w 174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510">
                  <a:moveTo>
                    <a:pt x="81" y="0"/>
                  </a:moveTo>
                  <a:lnTo>
                    <a:pt x="63" y="129"/>
                  </a:lnTo>
                  <a:lnTo>
                    <a:pt x="0" y="39"/>
                  </a:lnTo>
                  <a:lnTo>
                    <a:pt x="61" y="143"/>
                  </a:lnTo>
                  <a:lnTo>
                    <a:pt x="9" y="506"/>
                  </a:lnTo>
                  <a:lnTo>
                    <a:pt x="40" y="510"/>
                  </a:lnTo>
                  <a:lnTo>
                    <a:pt x="64" y="209"/>
                  </a:lnTo>
                  <a:lnTo>
                    <a:pt x="174" y="126"/>
                  </a:lnTo>
                  <a:lnTo>
                    <a:pt x="65" y="195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Rectangle 34"/>
            <p:cNvSpPr>
              <a:spLocks noChangeArrowheads="1"/>
            </p:cNvSpPr>
            <p:nvPr/>
          </p:nvSpPr>
          <p:spPr bwMode="auto">
            <a:xfrm>
              <a:off x="4300543" y="1760410"/>
              <a:ext cx="733411" cy="426973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4242092" y="1553506"/>
              <a:ext cx="849756" cy="227506"/>
            </a:xfrm>
            <a:custGeom>
              <a:avLst/>
              <a:gdLst>
                <a:gd name="T0" fmla="*/ 2147483646 w 564"/>
                <a:gd name="T1" fmla="*/ 2147483646 h 151"/>
                <a:gd name="T2" fmla="*/ 0 w 564"/>
                <a:gd name="T3" fmla="*/ 2147483646 h 151"/>
                <a:gd name="T4" fmla="*/ 2147483646 w 564"/>
                <a:gd name="T5" fmla="*/ 0 h 151"/>
                <a:gd name="T6" fmla="*/ 2147483646 w 564"/>
                <a:gd name="T7" fmla="*/ 0 h 151"/>
                <a:gd name="T8" fmla="*/ 2147483646 w 564"/>
                <a:gd name="T9" fmla="*/ 2147483646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4" h="151">
                  <a:moveTo>
                    <a:pt x="564" y="151"/>
                  </a:moveTo>
                  <a:lnTo>
                    <a:pt x="0" y="151"/>
                  </a:lnTo>
                  <a:lnTo>
                    <a:pt x="50" y="0"/>
                  </a:lnTo>
                  <a:lnTo>
                    <a:pt x="514" y="0"/>
                  </a:lnTo>
                  <a:lnTo>
                    <a:pt x="564" y="151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Rectangle 36"/>
            <p:cNvSpPr>
              <a:spLocks noChangeArrowheads="1"/>
            </p:cNvSpPr>
            <p:nvPr/>
          </p:nvSpPr>
          <p:spPr bwMode="auto">
            <a:xfrm>
              <a:off x="4422778" y="1476292"/>
              <a:ext cx="73024" cy="146028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0" name="Rectangle 37"/>
            <p:cNvSpPr>
              <a:spLocks noChangeArrowheads="1"/>
            </p:cNvSpPr>
            <p:nvPr/>
          </p:nvSpPr>
          <p:spPr bwMode="auto">
            <a:xfrm>
              <a:off x="4803771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1" name="Rectangle 38"/>
            <p:cNvSpPr>
              <a:spLocks noChangeArrowheads="1"/>
            </p:cNvSpPr>
            <p:nvPr/>
          </p:nvSpPr>
          <p:spPr bwMode="auto">
            <a:xfrm>
              <a:off x="4884731" y="1844535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2" name="Rectangle 39"/>
            <p:cNvSpPr>
              <a:spLocks noChangeArrowheads="1"/>
            </p:cNvSpPr>
            <p:nvPr/>
          </p:nvSpPr>
          <p:spPr bwMode="auto">
            <a:xfrm>
              <a:off x="4819646" y="1844535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3" name="Rectangle 40"/>
            <p:cNvSpPr>
              <a:spLocks noChangeArrowheads="1"/>
            </p:cNvSpPr>
            <p:nvPr/>
          </p:nvSpPr>
          <p:spPr bwMode="auto">
            <a:xfrm>
              <a:off x="4819646" y="1949294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4" name="Rectangle 41"/>
            <p:cNvSpPr>
              <a:spLocks noChangeArrowheads="1"/>
            </p:cNvSpPr>
            <p:nvPr/>
          </p:nvSpPr>
          <p:spPr bwMode="auto">
            <a:xfrm>
              <a:off x="4884731" y="1949294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5" name="Rectangle 42"/>
            <p:cNvSpPr>
              <a:spLocks noChangeArrowheads="1"/>
            </p:cNvSpPr>
            <p:nvPr/>
          </p:nvSpPr>
          <p:spPr bwMode="auto">
            <a:xfrm>
              <a:off x="4587875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6" name="Rectangle 43"/>
            <p:cNvSpPr>
              <a:spLocks noChangeArrowheads="1"/>
            </p:cNvSpPr>
            <p:nvPr/>
          </p:nvSpPr>
          <p:spPr bwMode="auto">
            <a:xfrm>
              <a:off x="4670424" y="1844535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7" name="Rectangle 44"/>
            <p:cNvSpPr>
              <a:spLocks noChangeArrowheads="1"/>
            </p:cNvSpPr>
            <p:nvPr/>
          </p:nvSpPr>
          <p:spPr bwMode="auto">
            <a:xfrm>
              <a:off x="4603750" y="1844535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45"/>
            <p:cNvSpPr>
              <a:spLocks noChangeArrowheads="1"/>
            </p:cNvSpPr>
            <p:nvPr/>
          </p:nvSpPr>
          <p:spPr bwMode="auto">
            <a:xfrm>
              <a:off x="4603750" y="1949294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9" name="Rectangle 46"/>
            <p:cNvSpPr>
              <a:spLocks noChangeArrowheads="1"/>
            </p:cNvSpPr>
            <p:nvPr/>
          </p:nvSpPr>
          <p:spPr bwMode="auto">
            <a:xfrm>
              <a:off x="4670424" y="1949294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47"/>
            <p:cNvSpPr>
              <a:spLocks noChangeArrowheads="1"/>
            </p:cNvSpPr>
            <p:nvPr/>
          </p:nvSpPr>
          <p:spPr bwMode="auto">
            <a:xfrm>
              <a:off x="4373566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48"/>
            <p:cNvSpPr>
              <a:spLocks noChangeArrowheads="1"/>
            </p:cNvSpPr>
            <p:nvPr/>
          </p:nvSpPr>
          <p:spPr bwMode="auto">
            <a:xfrm>
              <a:off x="4454528" y="1844535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49"/>
            <p:cNvSpPr>
              <a:spLocks noChangeArrowheads="1"/>
            </p:cNvSpPr>
            <p:nvPr/>
          </p:nvSpPr>
          <p:spPr bwMode="auto">
            <a:xfrm>
              <a:off x="4387854" y="1844535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50"/>
            <p:cNvSpPr>
              <a:spLocks noChangeArrowheads="1"/>
            </p:cNvSpPr>
            <p:nvPr/>
          </p:nvSpPr>
          <p:spPr bwMode="auto">
            <a:xfrm>
              <a:off x="4387854" y="1949294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51"/>
            <p:cNvSpPr>
              <a:spLocks noChangeArrowheads="1"/>
            </p:cNvSpPr>
            <p:nvPr/>
          </p:nvSpPr>
          <p:spPr bwMode="auto">
            <a:xfrm>
              <a:off x="4454528" y="1949294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5" name="Rectangle 52"/>
            <p:cNvSpPr>
              <a:spLocks noChangeArrowheads="1"/>
            </p:cNvSpPr>
            <p:nvPr/>
          </p:nvSpPr>
          <p:spPr bwMode="auto">
            <a:xfrm>
              <a:off x="8177144" y="1760410"/>
              <a:ext cx="733411" cy="426973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6" name="Freeform 53"/>
            <p:cNvSpPr/>
            <p:nvPr/>
          </p:nvSpPr>
          <p:spPr bwMode="auto">
            <a:xfrm>
              <a:off x="8117948" y="1553506"/>
              <a:ext cx="849756" cy="227506"/>
            </a:xfrm>
            <a:custGeom>
              <a:avLst/>
              <a:gdLst>
                <a:gd name="T0" fmla="*/ 2147483646 w 564"/>
                <a:gd name="T1" fmla="*/ 2147483646 h 151"/>
                <a:gd name="T2" fmla="*/ 0 w 564"/>
                <a:gd name="T3" fmla="*/ 2147483646 h 151"/>
                <a:gd name="T4" fmla="*/ 2147483646 w 564"/>
                <a:gd name="T5" fmla="*/ 0 h 151"/>
                <a:gd name="T6" fmla="*/ 2147483646 w 564"/>
                <a:gd name="T7" fmla="*/ 0 h 151"/>
                <a:gd name="T8" fmla="*/ 2147483646 w 564"/>
                <a:gd name="T9" fmla="*/ 2147483646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4" h="151">
                  <a:moveTo>
                    <a:pt x="564" y="151"/>
                  </a:moveTo>
                  <a:lnTo>
                    <a:pt x="0" y="151"/>
                  </a:lnTo>
                  <a:lnTo>
                    <a:pt x="50" y="0"/>
                  </a:lnTo>
                  <a:lnTo>
                    <a:pt x="514" y="0"/>
                  </a:lnTo>
                  <a:lnTo>
                    <a:pt x="564" y="151"/>
                  </a:lnTo>
                  <a:close/>
                </a:path>
              </a:pathLst>
            </a:custGeom>
            <a:solidFill>
              <a:srgbClr val="FFFFE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" name="Rectangle 54"/>
            <p:cNvSpPr>
              <a:spLocks noChangeArrowheads="1"/>
            </p:cNvSpPr>
            <p:nvPr/>
          </p:nvSpPr>
          <p:spPr bwMode="auto">
            <a:xfrm>
              <a:off x="8297792" y="1476292"/>
              <a:ext cx="73024" cy="146028"/>
            </a:xfrm>
            <a:prstGeom prst="rect">
              <a:avLst/>
            </a:prstGeom>
            <a:solidFill>
              <a:srgbClr val="C3D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55"/>
            <p:cNvSpPr>
              <a:spLocks noChangeArrowheads="1"/>
            </p:cNvSpPr>
            <p:nvPr/>
          </p:nvSpPr>
          <p:spPr bwMode="auto">
            <a:xfrm>
              <a:off x="8680372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56"/>
            <p:cNvSpPr>
              <a:spLocks noChangeArrowheads="1"/>
            </p:cNvSpPr>
            <p:nvPr/>
          </p:nvSpPr>
          <p:spPr bwMode="auto">
            <a:xfrm>
              <a:off x="8761333" y="1844535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57"/>
            <p:cNvSpPr>
              <a:spLocks noChangeArrowheads="1"/>
            </p:cNvSpPr>
            <p:nvPr/>
          </p:nvSpPr>
          <p:spPr bwMode="auto">
            <a:xfrm>
              <a:off x="8694659" y="1844535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58"/>
            <p:cNvSpPr>
              <a:spLocks noChangeArrowheads="1"/>
            </p:cNvSpPr>
            <p:nvPr/>
          </p:nvSpPr>
          <p:spPr bwMode="auto">
            <a:xfrm>
              <a:off x="8694659" y="1949294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2" name="Rectangle 59"/>
            <p:cNvSpPr>
              <a:spLocks noChangeArrowheads="1"/>
            </p:cNvSpPr>
            <p:nvPr/>
          </p:nvSpPr>
          <p:spPr bwMode="auto">
            <a:xfrm>
              <a:off x="8761333" y="1949294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60"/>
            <p:cNvSpPr>
              <a:spLocks noChangeArrowheads="1"/>
            </p:cNvSpPr>
            <p:nvPr/>
          </p:nvSpPr>
          <p:spPr bwMode="auto">
            <a:xfrm>
              <a:off x="8464477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4" name="Rectangle 61"/>
            <p:cNvSpPr>
              <a:spLocks noChangeArrowheads="1"/>
            </p:cNvSpPr>
            <p:nvPr/>
          </p:nvSpPr>
          <p:spPr bwMode="auto">
            <a:xfrm>
              <a:off x="8545437" y="1844535"/>
              <a:ext cx="52387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5" name="Rectangle 62"/>
            <p:cNvSpPr>
              <a:spLocks noChangeArrowheads="1"/>
            </p:cNvSpPr>
            <p:nvPr/>
          </p:nvSpPr>
          <p:spPr bwMode="auto">
            <a:xfrm>
              <a:off x="8478763" y="1844535"/>
              <a:ext cx="53974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6" name="Rectangle 63"/>
            <p:cNvSpPr>
              <a:spLocks noChangeArrowheads="1"/>
            </p:cNvSpPr>
            <p:nvPr/>
          </p:nvSpPr>
          <p:spPr bwMode="auto">
            <a:xfrm>
              <a:off x="8478763" y="1949294"/>
              <a:ext cx="53974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7" name="Rectangle 64"/>
            <p:cNvSpPr>
              <a:spLocks noChangeArrowheads="1"/>
            </p:cNvSpPr>
            <p:nvPr/>
          </p:nvSpPr>
          <p:spPr bwMode="auto">
            <a:xfrm>
              <a:off x="8545437" y="1949294"/>
              <a:ext cx="52387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65"/>
            <p:cNvSpPr>
              <a:spLocks noChangeArrowheads="1"/>
            </p:cNvSpPr>
            <p:nvPr/>
          </p:nvSpPr>
          <p:spPr bwMode="auto">
            <a:xfrm>
              <a:off x="8248581" y="1830250"/>
              <a:ext cx="149222" cy="223804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66"/>
            <p:cNvSpPr>
              <a:spLocks noChangeArrowheads="1"/>
            </p:cNvSpPr>
            <p:nvPr/>
          </p:nvSpPr>
          <p:spPr bwMode="auto">
            <a:xfrm>
              <a:off x="8331129" y="1844535"/>
              <a:ext cx="52386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67"/>
            <p:cNvSpPr>
              <a:spLocks noChangeArrowheads="1"/>
            </p:cNvSpPr>
            <p:nvPr/>
          </p:nvSpPr>
          <p:spPr bwMode="auto">
            <a:xfrm>
              <a:off x="8264455" y="1844535"/>
              <a:ext cx="50799" cy="90473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1" name="Rectangle 68"/>
            <p:cNvSpPr>
              <a:spLocks noChangeArrowheads="1"/>
            </p:cNvSpPr>
            <p:nvPr/>
          </p:nvSpPr>
          <p:spPr bwMode="auto">
            <a:xfrm>
              <a:off x="8264455" y="1949294"/>
              <a:ext cx="50799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69"/>
            <p:cNvSpPr>
              <a:spLocks noChangeArrowheads="1"/>
            </p:cNvSpPr>
            <p:nvPr/>
          </p:nvSpPr>
          <p:spPr bwMode="auto">
            <a:xfrm>
              <a:off x="8331129" y="1949294"/>
              <a:ext cx="52386" cy="88886"/>
            </a:xfrm>
            <a:prstGeom prst="rect">
              <a:avLst/>
            </a:prstGeom>
            <a:solidFill>
              <a:srgbClr val="FFFFE6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73" name="Rectangle 202"/>
          <p:cNvSpPr>
            <a:spLocks noChangeArrowheads="1"/>
          </p:cNvSpPr>
          <p:nvPr userDrawn="1"/>
        </p:nvSpPr>
        <p:spPr bwMode="auto">
          <a:xfrm>
            <a:off x="-23813" y="4932363"/>
            <a:ext cx="9226551" cy="282575"/>
          </a:xfrm>
          <a:prstGeom prst="rect">
            <a:avLst/>
          </a:prstGeom>
          <a:solidFill>
            <a:srgbClr val="5C5C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cxnSp>
        <p:nvCxnSpPr>
          <p:cNvPr id="174" name="直接连接符 173"/>
          <p:cNvCxnSpPr/>
          <p:nvPr userDrawn="1"/>
        </p:nvCxnSpPr>
        <p:spPr>
          <a:xfrm>
            <a:off x="-122238" y="5043488"/>
            <a:ext cx="8415338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D9D1836-D199-4F9F-BA1A-A069A5F2645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12B19D8-25AF-4AAF-A227-424770FEAC4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.xml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9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microsoft.com/office/2007/relationships/media" Target="../media/media3.mp4"/><Relationship Id="rId3" Type="http://schemas.openxmlformats.org/officeDocument/2006/relationships/video" Target="../media/media3.mp4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4.png"/><Relationship Id="rId3" Type="http://schemas.microsoft.com/office/2007/relationships/media" Target="../media/media4.mp4"/><Relationship Id="rId2" Type="http://schemas.openxmlformats.org/officeDocument/2006/relationships/video" Target="../media/media4.mp4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6.png"/><Relationship Id="rId3" Type="http://schemas.microsoft.com/office/2007/relationships/media" Target="../media/media5.mp4"/><Relationship Id="rId2" Type="http://schemas.openxmlformats.org/officeDocument/2006/relationships/video" Target="../media/media5.mp4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8.png"/><Relationship Id="rId3" Type="http://schemas.microsoft.com/office/2007/relationships/media" Target="../media/media6.mp4"/><Relationship Id="rId2" Type="http://schemas.openxmlformats.org/officeDocument/2006/relationships/video" Target="../media/media6.mp4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.xml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758" y="-78740"/>
            <a:ext cx="9220201" cy="5308600"/>
          </a:xfrm>
          <a:prstGeom prst="rect">
            <a:avLst/>
          </a:prstGeom>
          <a:noFill/>
        </p:spPr>
      </p:pic>
      <p:grpSp>
        <p:nvGrpSpPr>
          <p:cNvPr id="4" name="组合 3"/>
          <p:cNvGrpSpPr/>
          <p:nvPr/>
        </p:nvGrpSpPr>
        <p:grpSpPr bwMode="auto">
          <a:xfrm>
            <a:off x="1068070" y="3351530"/>
            <a:ext cx="465138" cy="260350"/>
            <a:chOff x="671780" y="3080528"/>
            <a:chExt cx="622251" cy="349546"/>
          </a:xfrm>
        </p:grpSpPr>
        <p:sp>
          <p:nvSpPr>
            <p:cNvPr id="5401" name="Freeform 11"/>
            <p:cNvSpPr/>
            <p:nvPr/>
          </p:nvSpPr>
          <p:spPr bwMode="auto">
            <a:xfrm>
              <a:off x="727527" y="3136275"/>
              <a:ext cx="566504" cy="293799"/>
            </a:xfrm>
            <a:custGeom>
              <a:avLst/>
              <a:gdLst>
                <a:gd name="T0" fmla="*/ 2147483646 w 970"/>
                <a:gd name="T1" fmla="*/ 2147483646 h 503"/>
                <a:gd name="T2" fmla="*/ 2147483646 w 970"/>
                <a:gd name="T3" fmla="*/ 2147483646 h 503"/>
                <a:gd name="T4" fmla="*/ 2147483646 w 970"/>
                <a:gd name="T5" fmla="*/ 2147483646 h 503"/>
                <a:gd name="T6" fmla="*/ 2147483646 w 970"/>
                <a:gd name="T7" fmla="*/ 2147483646 h 503"/>
                <a:gd name="T8" fmla="*/ 2147483646 w 970"/>
                <a:gd name="T9" fmla="*/ 2147483646 h 503"/>
                <a:gd name="T10" fmla="*/ 2147483646 w 970"/>
                <a:gd name="T11" fmla="*/ 2147483646 h 503"/>
                <a:gd name="T12" fmla="*/ 2147483646 w 970"/>
                <a:gd name="T13" fmla="*/ 0 h 503"/>
                <a:gd name="T14" fmla="*/ 2147483646 w 970"/>
                <a:gd name="T15" fmla="*/ 2147483646 h 503"/>
                <a:gd name="T16" fmla="*/ 2147483646 w 970"/>
                <a:gd name="T17" fmla="*/ 2147483646 h 503"/>
                <a:gd name="T18" fmla="*/ 2147483646 w 970"/>
                <a:gd name="T19" fmla="*/ 2147483646 h 503"/>
                <a:gd name="T20" fmla="*/ 2147483646 w 970"/>
                <a:gd name="T21" fmla="*/ 2147483646 h 503"/>
                <a:gd name="T22" fmla="*/ 2147483646 w 970"/>
                <a:gd name="T23" fmla="*/ 2147483646 h 503"/>
                <a:gd name="T24" fmla="*/ 0 w 970"/>
                <a:gd name="T25" fmla="*/ 2147483646 h 503"/>
                <a:gd name="T26" fmla="*/ 2147483646 w 970"/>
                <a:gd name="T27" fmla="*/ 2147483646 h 503"/>
                <a:gd name="T28" fmla="*/ 2147483646 w 970"/>
                <a:gd name="T29" fmla="*/ 2147483646 h 503"/>
                <a:gd name="T30" fmla="*/ 2147483646 w 970"/>
                <a:gd name="T31" fmla="*/ 2147483646 h 503"/>
                <a:gd name="T32" fmla="*/ 2147483646 w 970"/>
                <a:gd name="T33" fmla="*/ 2147483646 h 50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70" h="503">
                  <a:moveTo>
                    <a:pt x="911" y="384"/>
                  </a:moveTo>
                  <a:cubicBezTo>
                    <a:pt x="900" y="384"/>
                    <a:pt x="891" y="387"/>
                    <a:pt x="883" y="392"/>
                  </a:cubicBezTo>
                  <a:cubicBezTo>
                    <a:pt x="887" y="380"/>
                    <a:pt x="890" y="367"/>
                    <a:pt x="890" y="353"/>
                  </a:cubicBezTo>
                  <a:cubicBezTo>
                    <a:pt x="890" y="295"/>
                    <a:pt x="843" y="248"/>
                    <a:pt x="785" y="248"/>
                  </a:cubicBezTo>
                  <a:cubicBezTo>
                    <a:pt x="760" y="248"/>
                    <a:pt x="736" y="257"/>
                    <a:pt x="718" y="273"/>
                  </a:cubicBezTo>
                  <a:cubicBezTo>
                    <a:pt x="720" y="259"/>
                    <a:pt x="722" y="245"/>
                    <a:pt x="722" y="230"/>
                  </a:cubicBezTo>
                  <a:cubicBezTo>
                    <a:pt x="722" y="103"/>
                    <a:pt x="619" y="0"/>
                    <a:pt x="492" y="0"/>
                  </a:cubicBezTo>
                  <a:cubicBezTo>
                    <a:pt x="399" y="0"/>
                    <a:pt x="318" y="56"/>
                    <a:pt x="282" y="136"/>
                  </a:cubicBezTo>
                  <a:cubicBezTo>
                    <a:pt x="271" y="129"/>
                    <a:pt x="258" y="125"/>
                    <a:pt x="244" y="125"/>
                  </a:cubicBezTo>
                  <a:cubicBezTo>
                    <a:pt x="202" y="125"/>
                    <a:pt x="169" y="159"/>
                    <a:pt x="169" y="200"/>
                  </a:cubicBezTo>
                  <a:cubicBezTo>
                    <a:pt x="169" y="201"/>
                    <a:pt x="169" y="202"/>
                    <a:pt x="169" y="204"/>
                  </a:cubicBezTo>
                  <a:cubicBezTo>
                    <a:pt x="163" y="203"/>
                    <a:pt x="157" y="202"/>
                    <a:pt x="151" y="202"/>
                  </a:cubicBezTo>
                  <a:cubicBezTo>
                    <a:pt x="68" y="202"/>
                    <a:pt x="0" y="270"/>
                    <a:pt x="0" y="353"/>
                  </a:cubicBezTo>
                  <a:cubicBezTo>
                    <a:pt x="0" y="436"/>
                    <a:pt x="68" y="503"/>
                    <a:pt x="151" y="503"/>
                  </a:cubicBezTo>
                  <a:cubicBezTo>
                    <a:pt x="232" y="503"/>
                    <a:pt x="878" y="503"/>
                    <a:pt x="911" y="503"/>
                  </a:cubicBezTo>
                  <a:cubicBezTo>
                    <a:pt x="943" y="503"/>
                    <a:pt x="970" y="476"/>
                    <a:pt x="970" y="444"/>
                  </a:cubicBezTo>
                  <a:cubicBezTo>
                    <a:pt x="970" y="411"/>
                    <a:pt x="943" y="384"/>
                    <a:pt x="911" y="384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02" name="Freeform 22"/>
            <p:cNvSpPr/>
            <p:nvPr/>
          </p:nvSpPr>
          <p:spPr bwMode="auto">
            <a:xfrm>
              <a:off x="671780" y="3080528"/>
              <a:ext cx="566504" cy="293799"/>
            </a:xfrm>
            <a:custGeom>
              <a:avLst/>
              <a:gdLst>
                <a:gd name="T0" fmla="*/ 2147483646 w 970"/>
                <a:gd name="T1" fmla="*/ 2147483646 h 503"/>
                <a:gd name="T2" fmla="*/ 2147483646 w 970"/>
                <a:gd name="T3" fmla="*/ 2147483646 h 503"/>
                <a:gd name="T4" fmla="*/ 2147483646 w 970"/>
                <a:gd name="T5" fmla="*/ 2147483646 h 503"/>
                <a:gd name="T6" fmla="*/ 2147483646 w 970"/>
                <a:gd name="T7" fmla="*/ 2147483646 h 503"/>
                <a:gd name="T8" fmla="*/ 2147483646 w 970"/>
                <a:gd name="T9" fmla="*/ 2147483646 h 503"/>
                <a:gd name="T10" fmla="*/ 2147483646 w 970"/>
                <a:gd name="T11" fmla="*/ 2147483646 h 503"/>
                <a:gd name="T12" fmla="*/ 2147483646 w 970"/>
                <a:gd name="T13" fmla="*/ 0 h 503"/>
                <a:gd name="T14" fmla="*/ 2147483646 w 970"/>
                <a:gd name="T15" fmla="*/ 2147483646 h 503"/>
                <a:gd name="T16" fmla="*/ 2147483646 w 970"/>
                <a:gd name="T17" fmla="*/ 2147483646 h 503"/>
                <a:gd name="T18" fmla="*/ 2147483646 w 970"/>
                <a:gd name="T19" fmla="*/ 2147483646 h 503"/>
                <a:gd name="T20" fmla="*/ 2147483646 w 970"/>
                <a:gd name="T21" fmla="*/ 2147483646 h 503"/>
                <a:gd name="T22" fmla="*/ 2147483646 w 970"/>
                <a:gd name="T23" fmla="*/ 2147483646 h 503"/>
                <a:gd name="T24" fmla="*/ 0 w 970"/>
                <a:gd name="T25" fmla="*/ 2147483646 h 503"/>
                <a:gd name="T26" fmla="*/ 2147483646 w 970"/>
                <a:gd name="T27" fmla="*/ 2147483646 h 503"/>
                <a:gd name="T28" fmla="*/ 2147483646 w 970"/>
                <a:gd name="T29" fmla="*/ 2147483646 h 503"/>
                <a:gd name="T30" fmla="*/ 2147483646 w 970"/>
                <a:gd name="T31" fmla="*/ 2147483646 h 503"/>
                <a:gd name="T32" fmla="*/ 2147483646 w 970"/>
                <a:gd name="T33" fmla="*/ 2147483646 h 50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70" h="503">
                  <a:moveTo>
                    <a:pt x="911" y="384"/>
                  </a:moveTo>
                  <a:cubicBezTo>
                    <a:pt x="900" y="384"/>
                    <a:pt x="891" y="387"/>
                    <a:pt x="883" y="392"/>
                  </a:cubicBezTo>
                  <a:cubicBezTo>
                    <a:pt x="887" y="380"/>
                    <a:pt x="890" y="367"/>
                    <a:pt x="890" y="353"/>
                  </a:cubicBezTo>
                  <a:cubicBezTo>
                    <a:pt x="890" y="295"/>
                    <a:pt x="843" y="248"/>
                    <a:pt x="785" y="248"/>
                  </a:cubicBezTo>
                  <a:cubicBezTo>
                    <a:pt x="760" y="248"/>
                    <a:pt x="736" y="257"/>
                    <a:pt x="718" y="273"/>
                  </a:cubicBezTo>
                  <a:cubicBezTo>
                    <a:pt x="720" y="259"/>
                    <a:pt x="722" y="245"/>
                    <a:pt x="722" y="230"/>
                  </a:cubicBezTo>
                  <a:cubicBezTo>
                    <a:pt x="722" y="103"/>
                    <a:pt x="619" y="0"/>
                    <a:pt x="492" y="0"/>
                  </a:cubicBezTo>
                  <a:cubicBezTo>
                    <a:pt x="399" y="0"/>
                    <a:pt x="318" y="56"/>
                    <a:pt x="282" y="136"/>
                  </a:cubicBezTo>
                  <a:cubicBezTo>
                    <a:pt x="271" y="129"/>
                    <a:pt x="258" y="125"/>
                    <a:pt x="244" y="125"/>
                  </a:cubicBezTo>
                  <a:cubicBezTo>
                    <a:pt x="202" y="125"/>
                    <a:pt x="169" y="159"/>
                    <a:pt x="169" y="200"/>
                  </a:cubicBezTo>
                  <a:cubicBezTo>
                    <a:pt x="169" y="201"/>
                    <a:pt x="169" y="202"/>
                    <a:pt x="169" y="204"/>
                  </a:cubicBezTo>
                  <a:cubicBezTo>
                    <a:pt x="163" y="203"/>
                    <a:pt x="157" y="202"/>
                    <a:pt x="151" y="202"/>
                  </a:cubicBezTo>
                  <a:cubicBezTo>
                    <a:pt x="68" y="202"/>
                    <a:pt x="0" y="270"/>
                    <a:pt x="0" y="353"/>
                  </a:cubicBezTo>
                  <a:cubicBezTo>
                    <a:pt x="0" y="436"/>
                    <a:pt x="68" y="503"/>
                    <a:pt x="151" y="503"/>
                  </a:cubicBezTo>
                  <a:cubicBezTo>
                    <a:pt x="232" y="503"/>
                    <a:pt x="878" y="503"/>
                    <a:pt x="911" y="503"/>
                  </a:cubicBezTo>
                  <a:cubicBezTo>
                    <a:pt x="943" y="503"/>
                    <a:pt x="970" y="476"/>
                    <a:pt x="970" y="444"/>
                  </a:cubicBezTo>
                  <a:cubicBezTo>
                    <a:pt x="970" y="411"/>
                    <a:pt x="943" y="384"/>
                    <a:pt x="911" y="384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8048625" y="3065780"/>
            <a:ext cx="671195" cy="416560"/>
            <a:chOff x="8375333" y="3045875"/>
            <a:chExt cx="756343" cy="418852"/>
          </a:xfrm>
        </p:grpSpPr>
        <p:sp>
          <p:nvSpPr>
            <p:cNvPr id="5399" name="Freeform 13"/>
            <p:cNvSpPr/>
            <p:nvPr/>
          </p:nvSpPr>
          <p:spPr bwMode="auto">
            <a:xfrm>
              <a:off x="8432586" y="3101621"/>
              <a:ext cx="699090" cy="363106"/>
            </a:xfrm>
            <a:custGeom>
              <a:avLst/>
              <a:gdLst>
                <a:gd name="T0" fmla="*/ 2147483646 w 1197"/>
                <a:gd name="T1" fmla="*/ 2147483646 h 621"/>
                <a:gd name="T2" fmla="*/ 2147483646 w 1197"/>
                <a:gd name="T3" fmla="*/ 2147483646 h 621"/>
                <a:gd name="T4" fmla="*/ 2147483646 w 1197"/>
                <a:gd name="T5" fmla="*/ 2147483646 h 621"/>
                <a:gd name="T6" fmla="*/ 2147483646 w 1197"/>
                <a:gd name="T7" fmla="*/ 2147483646 h 621"/>
                <a:gd name="T8" fmla="*/ 2147483646 w 1197"/>
                <a:gd name="T9" fmla="*/ 2147483646 h 621"/>
                <a:gd name="T10" fmla="*/ 2147483646 w 1197"/>
                <a:gd name="T11" fmla="*/ 0 h 621"/>
                <a:gd name="T12" fmla="*/ 2147483646 w 1197"/>
                <a:gd name="T13" fmla="*/ 2147483646 h 621"/>
                <a:gd name="T14" fmla="*/ 2147483646 w 1197"/>
                <a:gd name="T15" fmla="*/ 2147483646 h 621"/>
                <a:gd name="T16" fmla="*/ 2147483646 w 1197"/>
                <a:gd name="T17" fmla="*/ 2147483646 h 621"/>
                <a:gd name="T18" fmla="*/ 2147483646 w 1197"/>
                <a:gd name="T19" fmla="*/ 2147483646 h 621"/>
                <a:gd name="T20" fmla="*/ 2147483646 w 1197"/>
                <a:gd name="T21" fmla="*/ 2147483646 h 621"/>
                <a:gd name="T22" fmla="*/ 2147483646 w 1197"/>
                <a:gd name="T23" fmla="*/ 2147483646 h 621"/>
                <a:gd name="T24" fmla="*/ 0 w 1197"/>
                <a:gd name="T25" fmla="*/ 2147483646 h 621"/>
                <a:gd name="T26" fmla="*/ 2147483646 w 1197"/>
                <a:gd name="T27" fmla="*/ 2147483646 h 621"/>
                <a:gd name="T28" fmla="*/ 2147483646 w 1197"/>
                <a:gd name="T29" fmla="*/ 2147483646 h 621"/>
                <a:gd name="T30" fmla="*/ 2147483646 w 1197"/>
                <a:gd name="T31" fmla="*/ 2147483646 h 621"/>
                <a:gd name="T32" fmla="*/ 2147483646 w 1197"/>
                <a:gd name="T33" fmla="*/ 2147483646 h 6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97" h="621">
                  <a:moveTo>
                    <a:pt x="1012" y="250"/>
                  </a:moveTo>
                  <a:cubicBezTo>
                    <a:pt x="1004" y="250"/>
                    <a:pt x="996" y="251"/>
                    <a:pt x="989" y="252"/>
                  </a:cubicBezTo>
                  <a:cubicBezTo>
                    <a:pt x="989" y="250"/>
                    <a:pt x="989" y="249"/>
                    <a:pt x="989" y="247"/>
                  </a:cubicBezTo>
                  <a:cubicBezTo>
                    <a:pt x="989" y="196"/>
                    <a:pt x="948" y="154"/>
                    <a:pt x="897" y="154"/>
                  </a:cubicBezTo>
                  <a:cubicBezTo>
                    <a:pt x="879" y="154"/>
                    <a:pt x="863" y="159"/>
                    <a:pt x="849" y="168"/>
                  </a:cubicBezTo>
                  <a:cubicBezTo>
                    <a:pt x="805" y="69"/>
                    <a:pt x="706" y="0"/>
                    <a:pt x="590" y="0"/>
                  </a:cubicBezTo>
                  <a:cubicBezTo>
                    <a:pt x="433" y="0"/>
                    <a:pt x="306" y="127"/>
                    <a:pt x="306" y="284"/>
                  </a:cubicBezTo>
                  <a:cubicBezTo>
                    <a:pt x="306" y="302"/>
                    <a:pt x="308" y="320"/>
                    <a:pt x="312" y="337"/>
                  </a:cubicBezTo>
                  <a:cubicBezTo>
                    <a:pt x="289" y="318"/>
                    <a:pt x="260" y="306"/>
                    <a:pt x="228" y="306"/>
                  </a:cubicBezTo>
                  <a:cubicBezTo>
                    <a:pt x="156" y="306"/>
                    <a:pt x="98" y="364"/>
                    <a:pt x="98" y="435"/>
                  </a:cubicBezTo>
                  <a:cubicBezTo>
                    <a:pt x="98" y="453"/>
                    <a:pt x="102" y="469"/>
                    <a:pt x="108" y="484"/>
                  </a:cubicBezTo>
                  <a:cubicBezTo>
                    <a:pt x="98" y="478"/>
                    <a:pt x="86" y="475"/>
                    <a:pt x="73" y="475"/>
                  </a:cubicBezTo>
                  <a:cubicBezTo>
                    <a:pt x="33" y="475"/>
                    <a:pt x="0" y="508"/>
                    <a:pt x="0" y="548"/>
                  </a:cubicBezTo>
                  <a:cubicBezTo>
                    <a:pt x="0" y="588"/>
                    <a:pt x="33" y="621"/>
                    <a:pt x="73" y="621"/>
                  </a:cubicBezTo>
                  <a:cubicBezTo>
                    <a:pt x="113" y="621"/>
                    <a:pt x="911" y="621"/>
                    <a:pt x="1012" y="621"/>
                  </a:cubicBezTo>
                  <a:cubicBezTo>
                    <a:pt x="1114" y="621"/>
                    <a:pt x="1197" y="538"/>
                    <a:pt x="1197" y="435"/>
                  </a:cubicBezTo>
                  <a:cubicBezTo>
                    <a:pt x="1197" y="333"/>
                    <a:pt x="1114" y="250"/>
                    <a:pt x="1012" y="250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00" name="Freeform 24"/>
            <p:cNvSpPr/>
            <p:nvPr/>
          </p:nvSpPr>
          <p:spPr bwMode="auto">
            <a:xfrm>
              <a:off x="8375333" y="3045875"/>
              <a:ext cx="700597" cy="363106"/>
            </a:xfrm>
            <a:custGeom>
              <a:avLst/>
              <a:gdLst>
                <a:gd name="T0" fmla="*/ 2147483646 w 1197"/>
                <a:gd name="T1" fmla="*/ 2147483646 h 621"/>
                <a:gd name="T2" fmla="*/ 2147483646 w 1197"/>
                <a:gd name="T3" fmla="*/ 2147483646 h 621"/>
                <a:gd name="T4" fmla="*/ 2147483646 w 1197"/>
                <a:gd name="T5" fmla="*/ 2147483646 h 621"/>
                <a:gd name="T6" fmla="*/ 2147483646 w 1197"/>
                <a:gd name="T7" fmla="*/ 2147483646 h 621"/>
                <a:gd name="T8" fmla="*/ 2147483646 w 1197"/>
                <a:gd name="T9" fmla="*/ 2147483646 h 621"/>
                <a:gd name="T10" fmla="*/ 2147483646 w 1197"/>
                <a:gd name="T11" fmla="*/ 0 h 621"/>
                <a:gd name="T12" fmla="*/ 2147483646 w 1197"/>
                <a:gd name="T13" fmla="*/ 2147483646 h 621"/>
                <a:gd name="T14" fmla="*/ 2147483646 w 1197"/>
                <a:gd name="T15" fmla="*/ 2147483646 h 621"/>
                <a:gd name="T16" fmla="*/ 2147483646 w 1197"/>
                <a:gd name="T17" fmla="*/ 2147483646 h 621"/>
                <a:gd name="T18" fmla="*/ 2147483646 w 1197"/>
                <a:gd name="T19" fmla="*/ 2147483646 h 621"/>
                <a:gd name="T20" fmla="*/ 2147483646 w 1197"/>
                <a:gd name="T21" fmla="*/ 2147483646 h 621"/>
                <a:gd name="T22" fmla="*/ 2147483646 w 1197"/>
                <a:gd name="T23" fmla="*/ 2147483646 h 621"/>
                <a:gd name="T24" fmla="*/ 0 w 1197"/>
                <a:gd name="T25" fmla="*/ 2147483646 h 621"/>
                <a:gd name="T26" fmla="*/ 2147483646 w 1197"/>
                <a:gd name="T27" fmla="*/ 2147483646 h 621"/>
                <a:gd name="T28" fmla="*/ 2147483646 w 1197"/>
                <a:gd name="T29" fmla="*/ 2147483646 h 621"/>
                <a:gd name="T30" fmla="*/ 2147483646 w 1197"/>
                <a:gd name="T31" fmla="*/ 2147483646 h 621"/>
                <a:gd name="T32" fmla="*/ 2147483646 w 1197"/>
                <a:gd name="T33" fmla="*/ 2147483646 h 6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97" h="621">
                  <a:moveTo>
                    <a:pt x="1012" y="250"/>
                  </a:moveTo>
                  <a:cubicBezTo>
                    <a:pt x="1004" y="250"/>
                    <a:pt x="996" y="251"/>
                    <a:pt x="989" y="252"/>
                  </a:cubicBezTo>
                  <a:cubicBezTo>
                    <a:pt x="989" y="250"/>
                    <a:pt x="989" y="249"/>
                    <a:pt x="989" y="247"/>
                  </a:cubicBezTo>
                  <a:cubicBezTo>
                    <a:pt x="989" y="196"/>
                    <a:pt x="948" y="154"/>
                    <a:pt x="897" y="154"/>
                  </a:cubicBezTo>
                  <a:cubicBezTo>
                    <a:pt x="879" y="154"/>
                    <a:pt x="863" y="159"/>
                    <a:pt x="849" y="168"/>
                  </a:cubicBezTo>
                  <a:cubicBezTo>
                    <a:pt x="805" y="69"/>
                    <a:pt x="706" y="0"/>
                    <a:pt x="590" y="0"/>
                  </a:cubicBezTo>
                  <a:cubicBezTo>
                    <a:pt x="433" y="0"/>
                    <a:pt x="306" y="127"/>
                    <a:pt x="306" y="284"/>
                  </a:cubicBezTo>
                  <a:cubicBezTo>
                    <a:pt x="306" y="302"/>
                    <a:pt x="308" y="320"/>
                    <a:pt x="312" y="337"/>
                  </a:cubicBezTo>
                  <a:cubicBezTo>
                    <a:pt x="289" y="318"/>
                    <a:pt x="260" y="306"/>
                    <a:pt x="228" y="306"/>
                  </a:cubicBezTo>
                  <a:cubicBezTo>
                    <a:pt x="156" y="306"/>
                    <a:pt x="98" y="364"/>
                    <a:pt x="98" y="435"/>
                  </a:cubicBezTo>
                  <a:cubicBezTo>
                    <a:pt x="98" y="453"/>
                    <a:pt x="102" y="469"/>
                    <a:pt x="108" y="484"/>
                  </a:cubicBezTo>
                  <a:cubicBezTo>
                    <a:pt x="98" y="478"/>
                    <a:pt x="86" y="475"/>
                    <a:pt x="73" y="475"/>
                  </a:cubicBezTo>
                  <a:cubicBezTo>
                    <a:pt x="33" y="475"/>
                    <a:pt x="0" y="508"/>
                    <a:pt x="0" y="548"/>
                  </a:cubicBezTo>
                  <a:cubicBezTo>
                    <a:pt x="0" y="588"/>
                    <a:pt x="33" y="621"/>
                    <a:pt x="73" y="621"/>
                  </a:cubicBezTo>
                  <a:cubicBezTo>
                    <a:pt x="113" y="621"/>
                    <a:pt x="911" y="621"/>
                    <a:pt x="1012" y="621"/>
                  </a:cubicBezTo>
                  <a:cubicBezTo>
                    <a:pt x="1114" y="621"/>
                    <a:pt x="1197" y="538"/>
                    <a:pt x="1197" y="435"/>
                  </a:cubicBezTo>
                  <a:cubicBezTo>
                    <a:pt x="1197" y="333"/>
                    <a:pt x="1114" y="250"/>
                    <a:pt x="1012" y="250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8396605" y="299720"/>
            <a:ext cx="546100" cy="304800"/>
            <a:chOff x="5066708" y="2987115"/>
            <a:chExt cx="644851" cy="361599"/>
          </a:xfrm>
        </p:grpSpPr>
        <p:sp>
          <p:nvSpPr>
            <p:cNvPr id="5397" name="Freeform 14"/>
            <p:cNvSpPr/>
            <p:nvPr/>
          </p:nvSpPr>
          <p:spPr bwMode="auto">
            <a:xfrm>
              <a:off x="5122454" y="3042862"/>
              <a:ext cx="589105" cy="305852"/>
            </a:xfrm>
            <a:custGeom>
              <a:avLst/>
              <a:gdLst>
                <a:gd name="T0" fmla="*/ 2147483646 w 1006"/>
                <a:gd name="T1" fmla="*/ 2147483646 h 522"/>
                <a:gd name="T2" fmla="*/ 2147483646 w 1006"/>
                <a:gd name="T3" fmla="*/ 2147483646 h 522"/>
                <a:gd name="T4" fmla="*/ 2147483646 w 1006"/>
                <a:gd name="T5" fmla="*/ 2147483646 h 522"/>
                <a:gd name="T6" fmla="*/ 2147483646 w 1006"/>
                <a:gd name="T7" fmla="*/ 2147483646 h 522"/>
                <a:gd name="T8" fmla="*/ 2147483646 w 1006"/>
                <a:gd name="T9" fmla="*/ 2147483646 h 522"/>
                <a:gd name="T10" fmla="*/ 2147483646 w 1006"/>
                <a:gd name="T11" fmla="*/ 0 h 522"/>
                <a:gd name="T12" fmla="*/ 2147483646 w 1006"/>
                <a:gd name="T13" fmla="*/ 2147483646 h 522"/>
                <a:gd name="T14" fmla="*/ 2147483646 w 1006"/>
                <a:gd name="T15" fmla="*/ 2147483646 h 522"/>
                <a:gd name="T16" fmla="*/ 2147483646 w 1006"/>
                <a:gd name="T17" fmla="*/ 2147483646 h 522"/>
                <a:gd name="T18" fmla="*/ 2147483646 w 1006"/>
                <a:gd name="T19" fmla="*/ 2147483646 h 522"/>
                <a:gd name="T20" fmla="*/ 2147483646 w 1006"/>
                <a:gd name="T21" fmla="*/ 2147483646 h 522"/>
                <a:gd name="T22" fmla="*/ 2147483646 w 1006"/>
                <a:gd name="T23" fmla="*/ 2147483646 h 522"/>
                <a:gd name="T24" fmla="*/ 0 w 1006"/>
                <a:gd name="T25" fmla="*/ 2147483646 h 522"/>
                <a:gd name="T26" fmla="*/ 2147483646 w 1006"/>
                <a:gd name="T27" fmla="*/ 2147483646 h 522"/>
                <a:gd name="T28" fmla="*/ 2147483646 w 1006"/>
                <a:gd name="T29" fmla="*/ 2147483646 h 522"/>
                <a:gd name="T30" fmla="*/ 2147483646 w 1006"/>
                <a:gd name="T31" fmla="*/ 2147483646 h 522"/>
                <a:gd name="T32" fmla="*/ 2147483646 w 1006"/>
                <a:gd name="T33" fmla="*/ 2147483646 h 5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6" h="522">
                  <a:moveTo>
                    <a:pt x="850" y="210"/>
                  </a:moveTo>
                  <a:cubicBezTo>
                    <a:pt x="844" y="210"/>
                    <a:pt x="837" y="211"/>
                    <a:pt x="831" y="212"/>
                  </a:cubicBezTo>
                  <a:cubicBezTo>
                    <a:pt x="831" y="210"/>
                    <a:pt x="831" y="209"/>
                    <a:pt x="831" y="208"/>
                  </a:cubicBezTo>
                  <a:cubicBezTo>
                    <a:pt x="831" y="165"/>
                    <a:pt x="796" y="130"/>
                    <a:pt x="753" y="130"/>
                  </a:cubicBezTo>
                  <a:cubicBezTo>
                    <a:pt x="739" y="130"/>
                    <a:pt x="725" y="134"/>
                    <a:pt x="714" y="141"/>
                  </a:cubicBezTo>
                  <a:cubicBezTo>
                    <a:pt x="676" y="58"/>
                    <a:pt x="593" y="0"/>
                    <a:pt x="496" y="0"/>
                  </a:cubicBezTo>
                  <a:cubicBezTo>
                    <a:pt x="364" y="0"/>
                    <a:pt x="257" y="107"/>
                    <a:pt x="257" y="239"/>
                  </a:cubicBezTo>
                  <a:cubicBezTo>
                    <a:pt x="257" y="254"/>
                    <a:pt x="259" y="269"/>
                    <a:pt x="262" y="284"/>
                  </a:cubicBezTo>
                  <a:cubicBezTo>
                    <a:pt x="243" y="267"/>
                    <a:pt x="218" y="257"/>
                    <a:pt x="191" y="257"/>
                  </a:cubicBezTo>
                  <a:cubicBezTo>
                    <a:pt x="131" y="257"/>
                    <a:pt x="82" y="306"/>
                    <a:pt x="82" y="366"/>
                  </a:cubicBezTo>
                  <a:cubicBezTo>
                    <a:pt x="82" y="381"/>
                    <a:pt x="85" y="394"/>
                    <a:pt x="90" y="407"/>
                  </a:cubicBezTo>
                  <a:cubicBezTo>
                    <a:pt x="82" y="402"/>
                    <a:pt x="72" y="399"/>
                    <a:pt x="61" y="399"/>
                  </a:cubicBezTo>
                  <a:cubicBezTo>
                    <a:pt x="27" y="399"/>
                    <a:pt x="0" y="427"/>
                    <a:pt x="0" y="461"/>
                  </a:cubicBezTo>
                  <a:cubicBezTo>
                    <a:pt x="0" y="495"/>
                    <a:pt x="27" y="522"/>
                    <a:pt x="61" y="522"/>
                  </a:cubicBezTo>
                  <a:cubicBezTo>
                    <a:pt x="95" y="522"/>
                    <a:pt x="766" y="522"/>
                    <a:pt x="850" y="522"/>
                  </a:cubicBezTo>
                  <a:cubicBezTo>
                    <a:pt x="936" y="522"/>
                    <a:pt x="1006" y="452"/>
                    <a:pt x="1006" y="366"/>
                  </a:cubicBezTo>
                  <a:cubicBezTo>
                    <a:pt x="1006" y="280"/>
                    <a:pt x="936" y="210"/>
                    <a:pt x="850" y="210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98" name="Freeform 25"/>
            <p:cNvSpPr/>
            <p:nvPr/>
          </p:nvSpPr>
          <p:spPr bwMode="auto">
            <a:xfrm>
              <a:off x="5066708" y="2987115"/>
              <a:ext cx="587597" cy="305852"/>
            </a:xfrm>
            <a:custGeom>
              <a:avLst/>
              <a:gdLst>
                <a:gd name="T0" fmla="*/ 2147483646 w 1006"/>
                <a:gd name="T1" fmla="*/ 2147483646 h 522"/>
                <a:gd name="T2" fmla="*/ 2147483646 w 1006"/>
                <a:gd name="T3" fmla="*/ 2147483646 h 522"/>
                <a:gd name="T4" fmla="*/ 2147483646 w 1006"/>
                <a:gd name="T5" fmla="*/ 2147483646 h 522"/>
                <a:gd name="T6" fmla="*/ 2147483646 w 1006"/>
                <a:gd name="T7" fmla="*/ 2147483646 h 522"/>
                <a:gd name="T8" fmla="*/ 2147483646 w 1006"/>
                <a:gd name="T9" fmla="*/ 2147483646 h 522"/>
                <a:gd name="T10" fmla="*/ 2147483646 w 1006"/>
                <a:gd name="T11" fmla="*/ 0 h 522"/>
                <a:gd name="T12" fmla="*/ 2147483646 w 1006"/>
                <a:gd name="T13" fmla="*/ 2147483646 h 522"/>
                <a:gd name="T14" fmla="*/ 2147483646 w 1006"/>
                <a:gd name="T15" fmla="*/ 2147483646 h 522"/>
                <a:gd name="T16" fmla="*/ 2147483646 w 1006"/>
                <a:gd name="T17" fmla="*/ 2147483646 h 522"/>
                <a:gd name="T18" fmla="*/ 2147483646 w 1006"/>
                <a:gd name="T19" fmla="*/ 2147483646 h 522"/>
                <a:gd name="T20" fmla="*/ 2147483646 w 1006"/>
                <a:gd name="T21" fmla="*/ 2147483646 h 522"/>
                <a:gd name="T22" fmla="*/ 2147483646 w 1006"/>
                <a:gd name="T23" fmla="*/ 2147483646 h 522"/>
                <a:gd name="T24" fmla="*/ 0 w 1006"/>
                <a:gd name="T25" fmla="*/ 2147483646 h 522"/>
                <a:gd name="T26" fmla="*/ 2147483646 w 1006"/>
                <a:gd name="T27" fmla="*/ 2147483646 h 522"/>
                <a:gd name="T28" fmla="*/ 2147483646 w 1006"/>
                <a:gd name="T29" fmla="*/ 2147483646 h 522"/>
                <a:gd name="T30" fmla="*/ 2147483646 w 1006"/>
                <a:gd name="T31" fmla="*/ 2147483646 h 522"/>
                <a:gd name="T32" fmla="*/ 2147483646 w 1006"/>
                <a:gd name="T33" fmla="*/ 2147483646 h 5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6" h="522">
                  <a:moveTo>
                    <a:pt x="850" y="210"/>
                  </a:moveTo>
                  <a:cubicBezTo>
                    <a:pt x="844" y="210"/>
                    <a:pt x="837" y="211"/>
                    <a:pt x="831" y="212"/>
                  </a:cubicBezTo>
                  <a:cubicBezTo>
                    <a:pt x="831" y="210"/>
                    <a:pt x="831" y="209"/>
                    <a:pt x="831" y="208"/>
                  </a:cubicBezTo>
                  <a:cubicBezTo>
                    <a:pt x="831" y="165"/>
                    <a:pt x="796" y="130"/>
                    <a:pt x="753" y="130"/>
                  </a:cubicBezTo>
                  <a:cubicBezTo>
                    <a:pt x="739" y="130"/>
                    <a:pt x="725" y="134"/>
                    <a:pt x="714" y="141"/>
                  </a:cubicBezTo>
                  <a:cubicBezTo>
                    <a:pt x="676" y="58"/>
                    <a:pt x="593" y="0"/>
                    <a:pt x="496" y="0"/>
                  </a:cubicBezTo>
                  <a:cubicBezTo>
                    <a:pt x="364" y="0"/>
                    <a:pt x="257" y="107"/>
                    <a:pt x="257" y="239"/>
                  </a:cubicBezTo>
                  <a:cubicBezTo>
                    <a:pt x="257" y="254"/>
                    <a:pt x="259" y="269"/>
                    <a:pt x="262" y="284"/>
                  </a:cubicBezTo>
                  <a:cubicBezTo>
                    <a:pt x="243" y="267"/>
                    <a:pt x="218" y="257"/>
                    <a:pt x="191" y="257"/>
                  </a:cubicBezTo>
                  <a:cubicBezTo>
                    <a:pt x="131" y="257"/>
                    <a:pt x="82" y="306"/>
                    <a:pt x="82" y="366"/>
                  </a:cubicBezTo>
                  <a:cubicBezTo>
                    <a:pt x="82" y="381"/>
                    <a:pt x="85" y="394"/>
                    <a:pt x="90" y="407"/>
                  </a:cubicBezTo>
                  <a:cubicBezTo>
                    <a:pt x="82" y="402"/>
                    <a:pt x="72" y="399"/>
                    <a:pt x="61" y="399"/>
                  </a:cubicBezTo>
                  <a:cubicBezTo>
                    <a:pt x="27" y="399"/>
                    <a:pt x="0" y="427"/>
                    <a:pt x="0" y="461"/>
                  </a:cubicBezTo>
                  <a:cubicBezTo>
                    <a:pt x="0" y="495"/>
                    <a:pt x="27" y="522"/>
                    <a:pt x="61" y="522"/>
                  </a:cubicBezTo>
                  <a:cubicBezTo>
                    <a:pt x="95" y="522"/>
                    <a:pt x="766" y="522"/>
                    <a:pt x="850" y="522"/>
                  </a:cubicBezTo>
                  <a:cubicBezTo>
                    <a:pt x="936" y="522"/>
                    <a:pt x="1006" y="452"/>
                    <a:pt x="1006" y="366"/>
                  </a:cubicBezTo>
                  <a:cubicBezTo>
                    <a:pt x="1006" y="280"/>
                    <a:pt x="936" y="210"/>
                    <a:pt x="850" y="210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7733665" y="1224280"/>
            <a:ext cx="537845" cy="209550"/>
            <a:chOff x="6183142" y="2453757"/>
            <a:chExt cx="622251" cy="361599"/>
          </a:xfrm>
        </p:grpSpPr>
        <p:sp>
          <p:nvSpPr>
            <p:cNvPr id="5395" name="Freeform 17"/>
            <p:cNvSpPr/>
            <p:nvPr/>
          </p:nvSpPr>
          <p:spPr bwMode="auto">
            <a:xfrm>
              <a:off x="6238889" y="2509504"/>
              <a:ext cx="566504" cy="305852"/>
            </a:xfrm>
            <a:custGeom>
              <a:avLst/>
              <a:gdLst>
                <a:gd name="T0" fmla="*/ 2147483646 w 969"/>
                <a:gd name="T1" fmla="*/ 2147483646 h 523"/>
                <a:gd name="T2" fmla="*/ 2147483646 w 969"/>
                <a:gd name="T3" fmla="*/ 2147483646 h 523"/>
                <a:gd name="T4" fmla="*/ 2147483646 w 969"/>
                <a:gd name="T5" fmla="*/ 2147483646 h 523"/>
                <a:gd name="T6" fmla="*/ 2147483646 w 969"/>
                <a:gd name="T7" fmla="*/ 2147483646 h 523"/>
                <a:gd name="T8" fmla="*/ 2147483646 w 969"/>
                <a:gd name="T9" fmla="*/ 2147483646 h 523"/>
                <a:gd name="T10" fmla="*/ 2147483646 w 969"/>
                <a:gd name="T11" fmla="*/ 0 h 523"/>
                <a:gd name="T12" fmla="*/ 2147483646 w 969"/>
                <a:gd name="T13" fmla="*/ 2147483646 h 523"/>
                <a:gd name="T14" fmla="*/ 2147483646 w 969"/>
                <a:gd name="T15" fmla="*/ 2147483646 h 523"/>
                <a:gd name="T16" fmla="*/ 2147483646 w 969"/>
                <a:gd name="T17" fmla="*/ 2147483646 h 523"/>
                <a:gd name="T18" fmla="*/ 2147483646 w 969"/>
                <a:gd name="T19" fmla="*/ 2147483646 h 523"/>
                <a:gd name="T20" fmla="*/ 2147483646 w 969"/>
                <a:gd name="T21" fmla="*/ 2147483646 h 523"/>
                <a:gd name="T22" fmla="*/ 0 w 969"/>
                <a:gd name="T23" fmla="*/ 2147483646 h 523"/>
                <a:gd name="T24" fmla="*/ 2147483646 w 969"/>
                <a:gd name="T25" fmla="*/ 2147483646 h 523"/>
                <a:gd name="T26" fmla="*/ 2147483646 w 969"/>
                <a:gd name="T27" fmla="*/ 2147483646 h 523"/>
                <a:gd name="T28" fmla="*/ 2147483646 w 969"/>
                <a:gd name="T29" fmla="*/ 2147483646 h 523"/>
                <a:gd name="T30" fmla="*/ 2147483646 w 969"/>
                <a:gd name="T31" fmla="*/ 2147483646 h 5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69" h="523">
                  <a:moveTo>
                    <a:pt x="871" y="326"/>
                  </a:moveTo>
                  <a:cubicBezTo>
                    <a:pt x="870" y="326"/>
                    <a:pt x="869" y="327"/>
                    <a:pt x="868" y="327"/>
                  </a:cubicBezTo>
                  <a:cubicBezTo>
                    <a:pt x="872" y="313"/>
                    <a:pt x="875" y="299"/>
                    <a:pt x="875" y="284"/>
                  </a:cubicBezTo>
                  <a:cubicBezTo>
                    <a:pt x="875" y="201"/>
                    <a:pt x="808" y="135"/>
                    <a:pt x="726" y="135"/>
                  </a:cubicBezTo>
                  <a:cubicBezTo>
                    <a:pt x="700" y="135"/>
                    <a:pt x="676" y="141"/>
                    <a:pt x="655" y="152"/>
                  </a:cubicBezTo>
                  <a:cubicBezTo>
                    <a:pt x="630" y="64"/>
                    <a:pt x="549" y="0"/>
                    <a:pt x="453" y="0"/>
                  </a:cubicBezTo>
                  <a:cubicBezTo>
                    <a:pt x="340" y="0"/>
                    <a:pt x="248" y="90"/>
                    <a:pt x="244" y="203"/>
                  </a:cubicBezTo>
                  <a:cubicBezTo>
                    <a:pt x="235" y="200"/>
                    <a:pt x="225" y="199"/>
                    <a:pt x="216" y="199"/>
                  </a:cubicBezTo>
                  <a:cubicBezTo>
                    <a:pt x="151" y="199"/>
                    <a:pt x="99" y="252"/>
                    <a:pt x="99" y="316"/>
                  </a:cubicBezTo>
                  <a:cubicBezTo>
                    <a:pt x="99" y="326"/>
                    <a:pt x="100" y="335"/>
                    <a:pt x="102" y="345"/>
                  </a:cubicBezTo>
                  <a:cubicBezTo>
                    <a:pt x="98" y="344"/>
                    <a:pt x="94" y="344"/>
                    <a:pt x="90" y="344"/>
                  </a:cubicBezTo>
                  <a:cubicBezTo>
                    <a:pt x="40" y="344"/>
                    <a:pt x="0" y="384"/>
                    <a:pt x="0" y="433"/>
                  </a:cubicBezTo>
                  <a:cubicBezTo>
                    <a:pt x="0" y="482"/>
                    <a:pt x="40" y="523"/>
                    <a:pt x="90" y="523"/>
                  </a:cubicBezTo>
                  <a:cubicBezTo>
                    <a:pt x="139" y="523"/>
                    <a:pt x="817" y="523"/>
                    <a:pt x="871" y="523"/>
                  </a:cubicBezTo>
                  <a:cubicBezTo>
                    <a:pt x="925" y="523"/>
                    <a:pt x="969" y="479"/>
                    <a:pt x="969" y="425"/>
                  </a:cubicBezTo>
                  <a:cubicBezTo>
                    <a:pt x="969" y="370"/>
                    <a:pt x="925" y="326"/>
                    <a:pt x="871" y="326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96" name="Freeform 28"/>
            <p:cNvSpPr/>
            <p:nvPr/>
          </p:nvSpPr>
          <p:spPr bwMode="auto">
            <a:xfrm>
              <a:off x="6183142" y="2453757"/>
              <a:ext cx="564998" cy="305852"/>
            </a:xfrm>
            <a:custGeom>
              <a:avLst/>
              <a:gdLst>
                <a:gd name="T0" fmla="*/ 2147483646 w 969"/>
                <a:gd name="T1" fmla="*/ 2147483646 h 523"/>
                <a:gd name="T2" fmla="*/ 2147483646 w 969"/>
                <a:gd name="T3" fmla="*/ 2147483646 h 523"/>
                <a:gd name="T4" fmla="*/ 2147483646 w 969"/>
                <a:gd name="T5" fmla="*/ 2147483646 h 523"/>
                <a:gd name="T6" fmla="*/ 2147483646 w 969"/>
                <a:gd name="T7" fmla="*/ 2147483646 h 523"/>
                <a:gd name="T8" fmla="*/ 2147483646 w 969"/>
                <a:gd name="T9" fmla="*/ 2147483646 h 523"/>
                <a:gd name="T10" fmla="*/ 2147483646 w 969"/>
                <a:gd name="T11" fmla="*/ 0 h 523"/>
                <a:gd name="T12" fmla="*/ 2147483646 w 969"/>
                <a:gd name="T13" fmla="*/ 2147483646 h 523"/>
                <a:gd name="T14" fmla="*/ 2147483646 w 969"/>
                <a:gd name="T15" fmla="*/ 2147483646 h 523"/>
                <a:gd name="T16" fmla="*/ 2147483646 w 969"/>
                <a:gd name="T17" fmla="*/ 2147483646 h 523"/>
                <a:gd name="T18" fmla="*/ 2147483646 w 969"/>
                <a:gd name="T19" fmla="*/ 2147483646 h 523"/>
                <a:gd name="T20" fmla="*/ 2147483646 w 969"/>
                <a:gd name="T21" fmla="*/ 2147483646 h 523"/>
                <a:gd name="T22" fmla="*/ 0 w 969"/>
                <a:gd name="T23" fmla="*/ 2147483646 h 523"/>
                <a:gd name="T24" fmla="*/ 2147483646 w 969"/>
                <a:gd name="T25" fmla="*/ 2147483646 h 523"/>
                <a:gd name="T26" fmla="*/ 2147483646 w 969"/>
                <a:gd name="T27" fmla="*/ 2147483646 h 523"/>
                <a:gd name="T28" fmla="*/ 2147483646 w 969"/>
                <a:gd name="T29" fmla="*/ 2147483646 h 523"/>
                <a:gd name="T30" fmla="*/ 2147483646 w 969"/>
                <a:gd name="T31" fmla="*/ 2147483646 h 5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69" h="523">
                  <a:moveTo>
                    <a:pt x="871" y="326"/>
                  </a:moveTo>
                  <a:cubicBezTo>
                    <a:pt x="870" y="326"/>
                    <a:pt x="869" y="327"/>
                    <a:pt x="868" y="327"/>
                  </a:cubicBezTo>
                  <a:cubicBezTo>
                    <a:pt x="872" y="313"/>
                    <a:pt x="875" y="299"/>
                    <a:pt x="875" y="284"/>
                  </a:cubicBezTo>
                  <a:cubicBezTo>
                    <a:pt x="875" y="201"/>
                    <a:pt x="808" y="135"/>
                    <a:pt x="726" y="135"/>
                  </a:cubicBezTo>
                  <a:cubicBezTo>
                    <a:pt x="700" y="135"/>
                    <a:pt x="676" y="141"/>
                    <a:pt x="655" y="152"/>
                  </a:cubicBezTo>
                  <a:cubicBezTo>
                    <a:pt x="630" y="64"/>
                    <a:pt x="549" y="0"/>
                    <a:pt x="453" y="0"/>
                  </a:cubicBezTo>
                  <a:cubicBezTo>
                    <a:pt x="340" y="0"/>
                    <a:pt x="248" y="90"/>
                    <a:pt x="244" y="203"/>
                  </a:cubicBezTo>
                  <a:cubicBezTo>
                    <a:pt x="235" y="200"/>
                    <a:pt x="225" y="199"/>
                    <a:pt x="216" y="199"/>
                  </a:cubicBezTo>
                  <a:cubicBezTo>
                    <a:pt x="151" y="199"/>
                    <a:pt x="99" y="252"/>
                    <a:pt x="99" y="316"/>
                  </a:cubicBezTo>
                  <a:cubicBezTo>
                    <a:pt x="99" y="326"/>
                    <a:pt x="100" y="335"/>
                    <a:pt x="102" y="345"/>
                  </a:cubicBezTo>
                  <a:cubicBezTo>
                    <a:pt x="98" y="344"/>
                    <a:pt x="94" y="344"/>
                    <a:pt x="90" y="344"/>
                  </a:cubicBezTo>
                  <a:cubicBezTo>
                    <a:pt x="40" y="344"/>
                    <a:pt x="0" y="384"/>
                    <a:pt x="0" y="433"/>
                  </a:cubicBezTo>
                  <a:cubicBezTo>
                    <a:pt x="0" y="482"/>
                    <a:pt x="40" y="523"/>
                    <a:pt x="90" y="523"/>
                  </a:cubicBezTo>
                  <a:cubicBezTo>
                    <a:pt x="139" y="523"/>
                    <a:pt x="817" y="523"/>
                    <a:pt x="871" y="523"/>
                  </a:cubicBezTo>
                  <a:cubicBezTo>
                    <a:pt x="925" y="523"/>
                    <a:pt x="969" y="479"/>
                    <a:pt x="969" y="425"/>
                  </a:cubicBezTo>
                  <a:cubicBezTo>
                    <a:pt x="969" y="370"/>
                    <a:pt x="925" y="326"/>
                    <a:pt x="871" y="326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359093" y="255270"/>
            <a:ext cx="819150" cy="473075"/>
            <a:chOff x="3992459" y="2932875"/>
            <a:chExt cx="670464" cy="387212"/>
          </a:xfrm>
        </p:grpSpPr>
        <p:sp>
          <p:nvSpPr>
            <p:cNvPr id="5393" name="Freeform 18"/>
            <p:cNvSpPr/>
            <p:nvPr/>
          </p:nvSpPr>
          <p:spPr bwMode="auto">
            <a:xfrm>
              <a:off x="4048206" y="2988622"/>
              <a:ext cx="614717" cy="331465"/>
            </a:xfrm>
            <a:custGeom>
              <a:avLst/>
              <a:gdLst>
                <a:gd name="T0" fmla="*/ 2147483646 w 1053"/>
                <a:gd name="T1" fmla="*/ 2147483646 h 567"/>
                <a:gd name="T2" fmla="*/ 2147483646 w 1053"/>
                <a:gd name="T3" fmla="*/ 2147483646 h 567"/>
                <a:gd name="T4" fmla="*/ 2147483646 w 1053"/>
                <a:gd name="T5" fmla="*/ 2147483646 h 567"/>
                <a:gd name="T6" fmla="*/ 2147483646 w 1053"/>
                <a:gd name="T7" fmla="*/ 2147483646 h 567"/>
                <a:gd name="T8" fmla="*/ 2147483646 w 1053"/>
                <a:gd name="T9" fmla="*/ 2147483646 h 567"/>
                <a:gd name="T10" fmla="*/ 2147483646 w 1053"/>
                <a:gd name="T11" fmla="*/ 0 h 567"/>
                <a:gd name="T12" fmla="*/ 2147483646 w 1053"/>
                <a:gd name="T13" fmla="*/ 2147483646 h 567"/>
                <a:gd name="T14" fmla="*/ 2147483646 w 1053"/>
                <a:gd name="T15" fmla="*/ 2147483646 h 567"/>
                <a:gd name="T16" fmla="*/ 2147483646 w 1053"/>
                <a:gd name="T17" fmla="*/ 2147483646 h 567"/>
                <a:gd name="T18" fmla="*/ 2147483646 w 1053"/>
                <a:gd name="T19" fmla="*/ 2147483646 h 567"/>
                <a:gd name="T20" fmla="*/ 2147483646 w 1053"/>
                <a:gd name="T21" fmla="*/ 2147483646 h 567"/>
                <a:gd name="T22" fmla="*/ 0 w 1053"/>
                <a:gd name="T23" fmla="*/ 2147483646 h 567"/>
                <a:gd name="T24" fmla="*/ 2147483646 w 1053"/>
                <a:gd name="T25" fmla="*/ 2147483646 h 567"/>
                <a:gd name="T26" fmla="*/ 2147483646 w 1053"/>
                <a:gd name="T27" fmla="*/ 2147483646 h 567"/>
                <a:gd name="T28" fmla="*/ 2147483646 w 1053"/>
                <a:gd name="T29" fmla="*/ 2147483646 h 567"/>
                <a:gd name="T30" fmla="*/ 2147483646 w 1053"/>
                <a:gd name="T31" fmla="*/ 2147483646 h 5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53" h="567">
                  <a:moveTo>
                    <a:pt x="956" y="373"/>
                  </a:moveTo>
                  <a:cubicBezTo>
                    <a:pt x="951" y="373"/>
                    <a:pt x="946" y="373"/>
                    <a:pt x="942" y="374"/>
                  </a:cubicBezTo>
                  <a:cubicBezTo>
                    <a:pt x="944" y="364"/>
                    <a:pt x="946" y="354"/>
                    <a:pt x="946" y="343"/>
                  </a:cubicBezTo>
                  <a:cubicBezTo>
                    <a:pt x="946" y="273"/>
                    <a:pt x="889" y="216"/>
                    <a:pt x="819" y="216"/>
                  </a:cubicBezTo>
                  <a:cubicBezTo>
                    <a:pt x="808" y="216"/>
                    <a:pt x="798" y="218"/>
                    <a:pt x="789" y="220"/>
                  </a:cubicBezTo>
                  <a:cubicBezTo>
                    <a:pt x="784" y="98"/>
                    <a:pt x="684" y="0"/>
                    <a:pt x="561" y="0"/>
                  </a:cubicBezTo>
                  <a:cubicBezTo>
                    <a:pt x="457" y="0"/>
                    <a:pt x="369" y="70"/>
                    <a:pt x="342" y="165"/>
                  </a:cubicBezTo>
                  <a:cubicBezTo>
                    <a:pt x="319" y="153"/>
                    <a:pt x="293" y="146"/>
                    <a:pt x="265" y="146"/>
                  </a:cubicBezTo>
                  <a:cubicBezTo>
                    <a:pt x="176" y="146"/>
                    <a:pt x="103" y="219"/>
                    <a:pt x="103" y="308"/>
                  </a:cubicBezTo>
                  <a:cubicBezTo>
                    <a:pt x="103" y="324"/>
                    <a:pt x="105" y="340"/>
                    <a:pt x="110" y="355"/>
                  </a:cubicBezTo>
                  <a:cubicBezTo>
                    <a:pt x="109" y="355"/>
                    <a:pt x="108" y="354"/>
                    <a:pt x="107" y="354"/>
                  </a:cubicBezTo>
                  <a:cubicBezTo>
                    <a:pt x="48" y="354"/>
                    <a:pt x="0" y="402"/>
                    <a:pt x="0" y="461"/>
                  </a:cubicBezTo>
                  <a:cubicBezTo>
                    <a:pt x="0" y="520"/>
                    <a:pt x="48" y="567"/>
                    <a:pt x="107" y="567"/>
                  </a:cubicBezTo>
                  <a:cubicBezTo>
                    <a:pt x="166" y="567"/>
                    <a:pt x="902" y="567"/>
                    <a:pt x="956" y="567"/>
                  </a:cubicBezTo>
                  <a:cubicBezTo>
                    <a:pt x="1009" y="567"/>
                    <a:pt x="1053" y="524"/>
                    <a:pt x="1053" y="470"/>
                  </a:cubicBezTo>
                  <a:cubicBezTo>
                    <a:pt x="1053" y="417"/>
                    <a:pt x="1009" y="373"/>
                    <a:pt x="956" y="373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94" name="Freeform 29"/>
            <p:cNvSpPr/>
            <p:nvPr/>
          </p:nvSpPr>
          <p:spPr bwMode="auto">
            <a:xfrm>
              <a:off x="3992459" y="2932875"/>
              <a:ext cx="614717" cy="331465"/>
            </a:xfrm>
            <a:custGeom>
              <a:avLst/>
              <a:gdLst>
                <a:gd name="T0" fmla="*/ 2147483646 w 1053"/>
                <a:gd name="T1" fmla="*/ 2147483646 h 567"/>
                <a:gd name="T2" fmla="*/ 2147483646 w 1053"/>
                <a:gd name="T3" fmla="*/ 2147483646 h 567"/>
                <a:gd name="T4" fmla="*/ 2147483646 w 1053"/>
                <a:gd name="T5" fmla="*/ 2147483646 h 567"/>
                <a:gd name="T6" fmla="*/ 2147483646 w 1053"/>
                <a:gd name="T7" fmla="*/ 2147483646 h 567"/>
                <a:gd name="T8" fmla="*/ 2147483646 w 1053"/>
                <a:gd name="T9" fmla="*/ 2147483646 h 567"/>
                <a:gd name="T10" fmla="*/ 2147483646 w 1053"/>
                <a:gd name="T11" fmla="*/ 0 h 567"/>
                <a:gd name="T12" fmla="*/ 2147483646 w 1053"/>
                <a:gd name="T13" fmla="*/ 2147483646 h 567"/>
                <a:gd name="T14" fmla="*/ 2147483646 w 1053"/>
                <a:gd name="T15" fmla="*/ 2147483646 h 567"/>
                <a:gd name="T16" fmla="*/ 2147483646 w 1053"/>
                <a:gd name="T17" fmla="*/ 2147483646 h 567"/>
                <a:gd name="T18" fmla="*/ 2147483646 w 1053"/>
                <a:gd name="T19" fmla="*/ 2147483646 h 567"/>
                <a:gd name="T20" fmla="*/ 2147483646 w 1053"/>
                <a:gd name="T21" fmla="*/ 2147483646 h 567"/>
                <a:gd name="T22" fmla="*/ 0 w 1053"/>
                <a:gd name="T23" fmla="*/ 2147483646 h 567"/>
                <a:gd name="T24" fmla="*/ 2147483646 w 1053"/>
                <a:gd name="T25" fmla="*/ 2147483646 h 567"/>
                <a:gd name="T26" fmla="*/ 2147483646 w 1053"/>
                <a:gd name="T27" fmla="*/ 2147483646 h 567"/>
                <a:gd name="T28" fmla="*/ 2147483646 w 1053"/>
                <a:gd name="T29" fmla="*/ 2147483646 h 567"/>
                <a:gd name="T30" fmla="*/ 2147483646 w 1053"/>
                <a:gd name="T31" fmla="*/ 2147483646 h 5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53" h="567">
                  <a:moveTo>
                    <a:pt x="956" y="373"/>
                  </a:moveTo>
                  <a:cubicBezTo>
                    <a:pt x="951" y="373"/>
                    <a:pt x="946" y="373"/>
                    <a:pt x="942" y="374"/>
                  </a:cubicBezTo>
                  <a:cubicBezTo>
                    <a:pt x="944" y="364"/>
                    <a:pt x="946" y="354"/>
                    <a:pt x="946" y="343"/>
                  </a:cubicBezTo>
                  <a:cubicBezTo>
                    <a:pt x="946" y="273"/>
                    <a:pt x="889" y="216"/>
                    <a:pt x="819" y="216"/>
                  </a:cubicBezTo>
                  <a:cubicBezTo>
                    <a:pt x="808" y="216"/>
                    <a:pt x="798" y="218"/>
                    <a:pt x="789" y="220"/>
                  </a:cubicBezTo>
                  <a:cubicBezTo>
                    <a:pt x="784" y="98"/>
                    <a:pt x="684" y="0"/>
                    <a:pt x="561" y="0"/>
                  </a:cubicBezTo>
                  <a:cubicBezTo>
                    <a:pt x="457" y="0"/>
                    <a:pt x="369" y="70"/>
                    <a:pt x="342" y="165"/>
                  </a:cubicBezTo>
                  <a:cubicBezTo>
                    <a:pt x="319" y="153"/>
                    <a:pt x="293" y="146"/>
                    <a:pt x="265" y="146"/>
                  </a:cubicBezTo>
                  <a:cubicBezTo>
                    <a:pt x="176" y="146"/>
                    <a:pt x="103" y="219"/>
                    <a:pt x="103" y="308"/>
                  </a:cubicBezTo>
                  <a:cubicBezTo>
                    <a:pt x="103" y="324"/>
                    <a:pt x="105" y="340"/>
                    <a:pt x="110" y="355"/>
                  </a:cubicBezTo>
                  <a:cubicBezTo>
                    <a:pt x="109" y="355"/>
                    <a:pt x="108" y="354"/>
                    <a:pt x="107" y="354"/>
                  </a:cubicBezTo>
                  <a:cubicBezTo>
                    <a:pt x="48" y="354"/>
                    <a:pt x="0" y="402"/>
                    <a:pt x="0" y="461"/>
                  </a:cubicBezTo>
                  <a:cubicBezTo>
                    <a:pt x="0" y="520"/>
                    <a:pt x="48" y="567"/>
                    <a:pt x="107" y="567"/>
                  </a:cubicBezTo>
                  <a:cubicBezTo>
                    <a:pt x="166" y="567"/>
                    <a:pt x="902" y="567"/>
                    <a:pt x="956" y="567"/>
                  </a:cubicBezTo>
                  <a:cubicBezTo>
                    <a:pt x="1009" y="567"/>
                    <a:pt x="1053" y="524"/>
                    <a:pt x="1053" y="470"/>
                  </a:cubicBezTo>
                  <a:cubicBezTo>
                    <a:pt x="1053" y="417"/>
                    <a:pt x="1009" y="373"/>
                    <a:pt x="956" y="373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2072323" y="595630"/>
            <a:ext cx="768350" cy="463550"/>
            <a:chOff x="1929198" y="523738"/>
            <a:chExt cx="768204" cy="463836"/>
          </a:xfrm>
        </p:grpSpPr>
        <p:grpSp>
          <p:nvGrpSpPr>
            <p:cNvPr id="5387" name="组合 19"/>
            <p:cNvGrpSpPr/>
            <p:nvPr/>
          </p:nvGrpSpPr>
          <p:grpSpPr bwMode="auto">
            <a:xfrm>
              <a:off x="2005846" y="523738"/>
              <a:ext cx="691556" cy="385706"/>
              <a:chOff x="7691310" y="2396504"/>
              <a:chExt cx="691556" cy="385706"/>
            </a:xfrm>
          </p:grpSpPr>
          <p:sp>
            <p:nvSpPr>
              <p:cNvPr id="5391" name="Freeform 12"/>
              <p:cNvSpPr/>
              <p:nvPr/>
            </p:nvSpPr>
            <p:spPr bwMode="auto">
              <a:xfrm>
                <a:off x="7747055" y="2452251"/>
                <a:ext cx="635811" cy="329959"/>
              </a:xfrm>
              <a:custGeom>
                <a:avLst/>
                <a:gdLst>
                  <a:gd name="T0" fmla="*/ 2147483646 w 1088"/>
                  <a:gd name="T1" fmla="*/ 2147483646 h 565"/>
                  <a:gd name="T2" fmla="*/ 2147483646 w 1088"/>
                  <a:gd name="T3" fmla="*/ 2147483646 h 565"/>
                  <a:gd name="T4" fmla="*/ 2147483646 w 1088"/>
                  <a:gd name="T5" fmla="*/ 2147483646 h 565"/>
                  <a:gd name="T6" fmla="*/ 2147483646 w 1088"/>
                  <a:gd name="T7" fmla="*/ 2147483646 h 565"/>
                  <a:gd name="T8" fmla="*/ 2147483646 w 1088"/>
                  <a:gd name="T9" fmla="*/ 2147483646 h 565"/>
                  <a:gd name="T10" fmla="*/ 2147483646 w 1088"/>
                  <a:gd name="T11" fmla="*/ 0 h 565"/>
                  <a:gd name="T12" fmla="*/ 2147483646 w 1088"/>
                  <a:gd name="T13" fmla="*/ 2147483646 h 565"/>
                  <a:gd name="T14" fmla="*/ 2147483646 w 1088"/>
                  <a:gd name="T15" fmla="*/ 2147483646 h 565"/>
                  <a:gd name="T16" fmla="*/ 2147483646 w 1088"/>
                  <a:gd name="T17" fmla="*/ 2147483646 h 565"/>
                  <a:gd name="T18" fmla="*/ 2147483646 w 1088"/>
                  <a:gd name="T19" fmla="*/ 2147483646 h 565"/>
                  <a:gd name="T20" fmla="*/ 2147483646 w 1088"/>
                  <a:gd name="T21" fmla="*/ 2147483646 h 565"/>
                  <a:gd name="T22" fmla="*/ 2147483646 w 1088"/>
                  <a:gd name="T23" fmla="*/ 2147483646 h 565"/>
                  <a:gd name="T24" fmla="*/ 0 w 1088"/>
                  <a:gd name="T25" fmla="*/ 2147483646 h 565"/>
                  <a:gd name="T26" fmla="*/ 2147483646 w 1088"/>
                  <a:gd name="T27" fmla="*/ 2147483646 h 565"/>
                  <a:gd name="T28" fmla="*/ 2147483646 w 1088"/>
                  <a:gd name="T29" fmla="*/ 2147483646 h 565"/>
                  <a:gd name="T30" fmla="*/ 2147483646 w 1088"/>
                  <a:gd name="T31" fmla="*/ 2147483646 h 565"/>
                  <a:gd name="T32" fmla="*/ 2147483646 w 1088"/>
                  <a:gd name="T33" fmla="*/ 2147483646 h 5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88" h="565">
                    <a:moveTo>
                      <a:pt x="920" y="228"/>
                    </a:moveTo>
                    <a:cubicBezTo>
                      <a:pt x="913" y="228"/>
                      <a:pt x="906" y="228"/>
                      <a:pt x="899" y="229"/>
                    </a:cubicBezTo>
                    <a:cubicBezTo>
                      <a:pt x="899" y="228"/>
                      <a:pt x="899" y="227"/>
                      <a:pt x="899" y="225"/>
                    </a:cubicBezTo>
                    <a:cubicBezTo>
                      <a:pt x="899" y="179"/>
                      <a:pt x="861" y="141"/>
                      <a:pt x="815" y="141"/>
                    </a:cubicBezTo>
                    <a:cubicBezTo>
                      <a:pt x="799" y="141"/>
                      <a:pt x="784" y="145"/>
                      <a:pt x="772" y="153"/>
                    </a:cubicBezTo>
                    <a:cubicBezTo>
                      <a:pt x="731" y="63"/>
                      <a:pt x="641" y="0"/>
                      <a:pt x="536" y="0"/>
                    </a:cubicBezTo>
                    <a:cubicBezTo>
                      <a:pt x="394" y="0"/>
                      <a:pt x="278" y="116"/>
                      <a:pt x="278" y="259"/>
                    </a:cubicBezTo>
                    <a:cubicBezTo>
                      <a:pt x="278" y="275"/>
                      <a:pt x="280" y="291"/>
                      <a:pt x="283" y="307"/>
                    </a:cubicBezTo>
                    <a:cubicBezTo>
                      <a:pt x="262" y="290"/>
                      <a:pt x="236" y="279"/>
                      <a:pt x="207" y="279"/>
                    </a:cubicBezTo>
                    <a:cubicBezTo>
                      <a:pt x="142" y="279"/>
                      <a:pt x="89" y="332"/>
                      <a:pt x="89" y="396"/>
                    </a:cubicBezTo>
                    <a:cubicBezTo>
                      <a:pt x="89" y="412"/>
                      <a:pt x="92" y="427"/>
                      <a:pt x="98" y="441"/>
                    </a:cubicBezTo>
                    <a:cubicBezTo>
                      <a:pt x="88" y="435"/>
                      <a:pt x="78" y="432"/>
                      <a:pt x="66" y="432"/>
                    </a:cubicBezTo>
                    <a:cubicBezTo>
                      <a:pt x="29" y="432"/>
                      <a:pt x="0" y="462"/>
                      <a:pt x="0" y="499"/>
                    </a:cubicBezTo>
                    <a:cubicBezTo>
                      <a:pt x="0" y="535"/>
                      <a:pt x="29" y="565"/>
                      <a:pt x="66" y="565"/>
                    </a:cubicBezTo>
                    <a:cubicBezTo>
                      <a:pt x="103" y="565"/>
                      <a:pt x="828" y="565"/>
                      <a:pt x="920" y="565"/>
                    </a:cubicBezTo>
                    <a:cubicBezTo>
                      <a:pt x="1013" y="565"/>
                      <a:pt x="1088" y="490"/>
                      <a:pt x="1088" y="396"/>
                    </a:cubicBezTo>
                    <a:cubicBezTo>
                      <a:pt x="1088" y="303"/>
                      <a:pt x="1013" y="228"/>
                      <a:pt x="920" y="228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2" name="Freeform 23"/>
              <p:cNvSpPr/>
              <p:nvPr/>
            </p:nvSpPr>
            <p:spPr bwMode="auto">
              <a:xfrm>
                <a:off x="7691310" y="2396504"/>
                <a:ext cx="635811" cy="329959"/>
              </a:xfrm>
              <a:custGeom>
                <a:avLst/>
                <a:gdLst>
                  <a:gd name="T0" fmla="*/ 2147483646 w 1088"/>
                  <a:gd name="T1" fmla="*/ 2147483646 h 565"/>
                  <a:gd name="T2" fmla="*/ 2147483646 w 1088"/>
                  <a:gd name="T3" fmla="*/ 2147483646 h 565"/>
                  <a:gd name="T4" fmla="*/ 2147483646 w 1088"/>
                  <a:gd name="T5" fmla="*/ 2147483646 h 565"/>
                  <a:gd name="T6" fmla="*/ 2147483646 w 1088"/>
                  <a:gd name="T7" fmla="*/ 2147483646 h 565"/>
                  <a:gd name="T8" fmla="*/ 2147483646 w 1088"/>
                  <a:gd name="T9" fmla="*/ 2147483646 h 565"/>
                  <a:gd name="T10" fmla="*/ 2147483646 w 1088"/>
                  <a:gd name="T11" fmla="*/ 0 h 565"/>
                  <a:gd name="T12" fmla="*/ 2147483646 w 1088"/>
                  <a:gd name="T13" fmla="*/ 2147483646 h 565"/>
                  <a:gd name="T14" fmla="*/ 2147483646 w 1088"/>
                  <a:gd name="T15" fmla="*/ 2147483646 h 565"/>
                  <a:gd name="T16" fmla="*/ 2147483646 w 1088"/>
                  <a:gd name="T17" fmla="*/ 2147483646 h 565"/>
                  <a:gd name="T18" fmla="*/ 2147483646 w 1088"/>
                  <a:gd name="T19" fmla="*/ 2147483646 h 565"/>
                  <a:gd name="T20" fmla="*/ 2147483646 w 1088"/>
                  <a:gd name="T21" fmla="*/ 2147483646 h 565"/>
                  <a:gd name="T22" fmla="*/ 2147483646 w 1088"/>
                  <a:gd name="T23" fmla="*/ 2147483646 h 565"/>
                  <a:gd name="T24" fmla="*/ 0 w 1088"/>
                  <a:gd name="T25" fmla="*/ 2147483646 h 565"/>
                  <a:gd name="T26" fmla="*/ 2147483646 w 1088"/>
                  <a:gd name="T27" fmla="*/ 2147483646 h 565"/>
                  <a:gd name="T28" fmla="*/ 2147483646 w 1088"/>
                  <a:gd name="T29" fmla="*/ 2147483646 h 565"/>
                  <a:gd name="T30" fmla="*/ 2147483646 w 1088"/>
                  <a:gd name="T31" fmla="*/ 2147483646 h 565"/>
                  <a:gd name="T32" fmla="*/ 2147483646 w 1088"/>
                  <a:gd name="T33" fmla="*/ 2147483646 h 5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88" h="565">
                    <a:moveTo>
                      <a:pt x="920" y="228"/>
                    </a:moveTo>
                    <a:cubicBezTo>
                      <a:pt x="913" y="228"/>
                      <a:pt x="906" y="228"/>
                      <a:pt x="899" y="229"/>
                    </a:cubicBezTo>
                    <a:cubicBezTo>
                      <a:pt x="899" y="228"/>
                      <a:pt x="899" y="227"/>
                      <a:pt x="899" y="225"/>
                    </a:cubicBezTo>
                    <a:cubicBezTo>
                      <a:pt x="899" y="179"/>
                      <a:pt x="861" y="141"/>
                      <a:pt x="815" y="141"/>
                    </a:cubicBezTo>
                    <a:cubicBezTo>
                      <a:pt x="799" y="141"/>
                      <a:pt x="784" y="145"/>
                      <a:pt x="772" y="153"/>
                    </a:cubicBezTo>
                    <a:cubicBezTo>
                      <a:pt x="731" y="63"/>
                      <a:pt x="641" y="0"/>
                      <a:pt x="536" y="0"/>
                    </a:cubicBezTo>
                    <a:cubicBezTo>
                      <a:pt x="394" y="0"/>
                      <a:pt x="278" y="116"/>
                      <a:pt x="278" y="259"/>
                    </a:cubicBezTo>
                    <a:cubicBezTo>
                      <a:pt x="278" y="275"/>
                      <a:pt x="280" y="291"/>
                      <a:pt x="283" y="307"/>
                    </a:cubicBezTo>
                    <a:cubicBezTo>
                      <a:pt x="262" y="290"/>
                      <a:pt x="236" y="279"/>
                      <a:pt x="207" y="279"/>
                    </a:cubicBezTo>
                    <a:cubicBezTo>
                      <a:pt x="142" y="279"/>
                      <a:pt x="89" y="332"/>
                      <a:pt x="89" y="396"/>
                    </a:cubicBezTo>
                    <a:cubicBezTo>
                      <a:pt x="89" y="412"/>
                      <a:pt x="92" y="427"/>
                      <a:pt x="98" y="441"/>
                    </a:cubicBezTo>
                    <a:cubicBezTo>
                      <a:pt x="88" y="435"/>
                      <a:pt x="78" y="432"/>
                      <a:pt x="66" y="432"/>
                    </a:cubicBezTo>
                    <a:cubicBezTo>
                      <a:pt x="29" y="432"/>
                      <a:pt x="0" y="462"/>
                      <a:pt x="0" y="499"/>
                    </a:cubicBezTo>
                    <a:cubicBezTo>
                      <a:pt x="0" y="535"/>
                      <a:pt x="29" y="565"/>
                      <a:pt x="66" y="565"/>
                    </a:cubicBezTo>
                    <a:cubicBezTo>
                      <a:pt x="103" y="565"/>
                      <a:pt x="828" y="565"/>
                      <a:pt x="920" y="565"/>
                    </a:cubicBezTo>
                    <a:cubicBezTo>
                      <a:pt x="1013" y="565"/>
                      <a:pt x="1088" y="490"/>
                      <a:pt x="1088" y="396"/>
                    </a:cubicBezTo>
                    <a:cubicBezTo>
                      <a:pt x="1088" y="303"/>
                      <a:pt x="1013" y="228"/>
                      <a:pt x="920" y="228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88" name="组合 20"/>
            <p:cNvGrpSpPr/>
            <p:nvPr/>
          </p:nvGrpSpPr>
          <p:grpSpPr bwMode="auto">
            <a:xfrm>
              <a:off x="1929198" y="726977"/>
              <a:ext cx="450298" cy="260597"/>
              <a:chOff x="4778935" y="2309118"/>
              <a:chExt cx="708131" cy="409811"/>
            </a:xfrm>
          </p:grpSpPr>
          <p:sp>
            <p:nvSpPr>
              <p:cNvPr id="5389" name="Freeform 19"/>
              <p:cNvSpPr/>
              <p:nvPr/>
            </p:nvSpPr>
            <p:spPr bwMode="auto">
              <a:xfrm>
                <a:off x="4834682" y="2366371"/>
                <a:ext cx="652384" cy="352558"/>
              </a:xfrm>
              <a:custGeom>
                <a:avLst/>
                <a:gdLst>
                  <a:gd name="T0" fmla="*/ 2147483646 w 1118"/>
                  <a:gd name="T1" fmla="*/ 2147483646 h 603"/>
                  <a:gd name="T2" fmla="*/ 2147483646 w 1118"/>
                  <a:gd name="T3" fmla="*/ 2147483646 h 603"/>
                  <a:gd name="T4" fmla="*/ 2147483646 w 1118"/>
                  <a:gd name="T5" fmla="*/ 2147483646 h 603"/>
                  <a:gd name="T6" fmla="*/ 2147483646 w 1118"/>
                  <a:gd name="T7" fmla="*/ 2147483646 h 603"/>
                  <a:gd name="T8" fmla="*/ 2147483646 w 1118"/>
                  <a:gd name="T9" fmla="*/ 2147483646 h 603"/>
                  <a:gd name="T10" fmla="*/ 2147483646 w 1118"/>
                  <a:gd name="T11" fmla="*/ 0 h 603"/>
                  <a:gd name="T12" fmla="*/ 2147483646 w 1118"/>
                  <a:gd name="T13" fmla="*/ 2147483646 h 603"/>
                  <a:gd name="T14" fmla="*/ 2147483646 w 1118"/>
                  <a:gd name="T15" fmla="*/ 2147483646 h 603"/>
                  <a:gd name="T16" fmla="*/ 2147483646 w 1118"/>
                  <a:gd name="T17" fmla="*/ 2147483646 h 603"/>
                  <a:gd name="T18" fmla="*/ 2147483646 w 1118"/>
                  <a:gd name="T19" fmla="*/ 2147483646 h 603"/>
                  <a:gd name="T20" fmla="*/ 2147483646 w 1118"/>
                  <a:gd name="T21" fmla="*/ 2147483646 h 603"/>
                  <a:gd name="T22" fmla="*/ 0 w 1118"/>
                  <a:gd name="T23" fmla="*/ 2147483646 h 603"/>
                  <a:gd name="T24" fmla="*/ 2147483646 w 1118"/>
                  <a:gd name="T25" fmla="*/ 2147483646 h 603"/>
                  <a:gd name="T26" fmla="*/ 2147483646 w 1118"/>
                  <a:gd name="T27" fmla="*/ 2147483646 h 603"/>
                  <a:gd name="T28" fmla="*/ 2147483646 w 1118"/>
                  <a:gd name="T29" fmla="*/ 2147483646 h 603"/>
                  <a:gd name="T30" fmla="*/ 2147483646 w 1118"/>
                  <a:gd name="T31" fmla="*/ 2147483646 h 60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18" h="603">
                    <a:moveTo>
                      <a:pt x="1004" y="377"/>
                    </a:moveTo>
                    <a:cubicBezTo>
                      <a:pt x="1003" y="377"/>
                      <a:pt x="1002" y="377"/>
                      <a:pt x="1001" y="377"/>
                    </a:cubicBezTo>
                    <a:cubicBezTo>
                      <a:pt x="1006" y="361"/>
                      <a:pt x="1009" y="345"/>
                      <a:pt x="1009" y="328"/>
                    </a:cubicBezTo>
                    <a:cubicBezTo>
                      <a:pt x="1009" y="232"/>
                      <a:pt x="932" y="155"/>
                      <a:pt x="836" y="155"/>
                    </a:cubicBezTo>
                    <a:cubicBezTo>
                      <a:pt x="807" y="155"/>
                      <a:pt x="780" y="163"/>
                      <a:pt x="755" y="176"/>
                    </a:cubicBezTo>
                    <a:cubicBezTo>
                      <a:pt x="726" y="74"/>
                      <a:pt x="633" y="0"/>
                      <a:pt x="522" y="0"/>
                    </a:cubicBezTo>
                    <a:cubicBezTo>
                      <a:pt x="392" y="0"/>
                      <a:pt x="285" y="104"/>
                      <a:pt x="280" y="234"/>
                    </a:cubicBezTo>
                    <a:cubicBezTo>
                      <a:pt x="270" y="231"/>
                      <a:pt x="260" y="230"/>
                      <a:pt x="248" y="230"/>
                    </a:cubicBezTo>
                    <a:cubicBezTo>
                      <a:pt x="174" y="230"/>
                      <a:pt x="113" y="290"/>
                      <a:pt x="113" y="365"/>
                    </a:cubicBezTo>
                    <a:cubicBezTo>
                      <a:pt x="113" y="376"/>
                      <a:pt x="115" y="387"/>
                      <a:pt x="118" y="398"/>
                    </a:cubicBezTo>
                    <a:cubicBezTo>
                      <a:pt x="113" y="397"/>
                      <a:pt x="108" y="396"/>
                      <a:pt x="103" y="396"/>
                    </a:cubicBezTo>
                    <a:cubicBezTo>
                      <a:pt x="46" y="396"/>
                      <a:pt x="0" y="443"/>
                      <a:pt x="0" y="500"/>
                    </a:cubicBezTo>
                    <a:cubicBezTo>
                      <a:pt x="0" y="557"/>
                      <a:pt x="46" y="603"/>
                      <a:pt x="103" y="603"/>
                    </a:cubicBezTo>
                    <a:cubicBezTo>
                      <a:pt x="160" y="603"/>
                      <a:pt x="942" y="603"/>
                      <a:pt x="1004" y="603"/>
                    </a:cubicBezTo>
                    <a:cubicBezTo>
                      <a:pt x="1067" y="603"/>
                      <a:pt x="1118" y="552"/>
                      <a:pt x="1118" y="490"/>
                    </a:cubicBezTo>
                    <a:cubicBezTo>
                      <a:pt x="1118" y="427"/>
                      <a:pt x="1067" y="377"/>
                      <a:pt x="1004" y="377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0" name="Freeform 30"/>
              <p:cNvSpPr/>
              <p:nvPr/>
            </p:nvSpPr>
            <p:spPr bwMode="auto">
              <a:xfrm>
                <a:off x="4778935" y="2309118"/>
                <a:ext cx="652384" cy="352558"/>
              </a:xfrm>
              <a:custGeom>
                <a:avLst/>
                <a:gdLst>
                  <a:gd name="T0" fmla="*/ 2147483646 w 1118"/>
                  <a:gd name="T1" fmla="*/ 2147483646 h 603"/>
                  <a:gd name="T2" fmla="*/ 2147483646 w 1118"/>
                  <a:gd name="T3" fmla="*/ 2147483646 h 603"/>
                  <a:gd name="T4" fmla="*/ 2147483646 w 1118"/>
                  <a:gd name="T5" fmla="*/ 2147483646 h 603"/>
                  <a:gd name="T6" fmla="*/ 2147483646 w 1118"/>
                  <a:gd name="T7" fmla="*/ 2147483646 h 603"/>
                  <a:gd name="T8" fmla="*/ 2147483646 w 1118"/>
                  <a:gd name="T9" fmla="*/ 2147483646 h 603"/>
                  <a:gd name="T10" fmla="*/ 2147483646 w 1118"/>
                  <a:gd name="T11" fmla="*/ 0 h 603"/>
                  <a:gd name="T12" fmla="*/ 2147483646 w 1118"/>
                  <a:gd name="T13" fmla="*/ 2147483646 h 603"/>
                  <a:gd name="T14" fmla="*/ 2147483646 w 1118"/>
                  <a:gd name="T15" fmla="*/ 2147483646 h 603"/>
                  <a:gd name="T16" fmla="*/ 2147483646 w 1118"/>
                  <a:gd name="T17" fmla="*/ 2147483646 h 603"/>
                  <a:gd name="T18" fmla="*/ 2147483646 w 1118"/>
                  <a:gd name="T19" fmla="*/ 2147483646 h 603"/>
                  <a:gd name="T20" fmla="*/ 2147483646 w 1118"/>
                  <a:gd name="T21" fmla="*/ 2147483646 h 603"/>
                  <a:gd name="T22" fmla="*/ 0 w 1118"/>
                  <a:gd name="T23" fmla="*/ 2147483646 h 603"/>
                  <a:gd name="T24" fmla="*/ 2147483646 w 1118"/>
                  <a:gd name="T25" fmla="*/ 2147483646 h 603"/>
                  <a:gd name="T26" fmla="*/ 2147483646 w 1118"/>
                  <a:gd name="T27" fmla="*/ 2147483646 h 603"/>
                  <a:gd name="T28" fmla="*/ 2147483646 w 1118"/>
                  <a:gd name="T29" fmla="*/ 2147483646 h 603"/>
                  <a:gd name="T30" fmla="*/ 2147483646 w 1118"/>
                  <a:gd name="T31" fmla="*/ 2147483646 h 60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18" h="603">
                    <a:moveTo>
                      <a:pt x="1004" y="377"/>
                    </a:moveTo>
                    <a:cubicBezTo>
                      <a:pt x="1003" y="377"/>
                      <a:pt x="1002" y="377"/>
                      <a:pt x="1001" y="377"/>
                    </a:cubicBezTo>
                    <a:cubicBezTo>
                      <a:pt x="1006" y="361"/>
                      <a:pt x="1009" y="345"/>
                      <a:pt x="1009" y="328"/>
                    </a:cubicBezTo>
                    <a:cubicBezTo>
                      <a:pt x="1009" y="232"/>
                      <a:pt x="932" y="155"/>
                      <a:pt x="836" y="155"/>
                    </a:cubicBezTo>
                    <a:cubicBezTo>
                      <a:pt x="807" y="155"/>
                      <a:pt x="780" y="163"/>
                      <a:pt x="755" y="176"/>
                    </a:cubicBezTo>
                    <a:cubicBezTo>
                      <a:pt x="726" y="74"/>
                      <a:pt x="633" y="0"/>
                      <a:pt x="522" y="0"/>
                    </a:cubicBezTo>
                    <a:cubicBezTo>
                      <a:pt x="392" y="0"/>
                      <a:pt x="285" y="104"/>
                      <a:pt x="280" y="234"/>
                    </a:cubicBezTo>
                    <a:cubicBezTo>
                      <a:pt x="270" y="231"/>
                      <a:pt x="260" y="230"/>
                      <a:pt x="248" y="230"/>
                    </a:cubicBezTo>
                    <a:cubicBezTo>
                      <a:pt x="174" y="230"/>
                      <a:pt x="113" y="290"/>
                      <a:pt x="113" y="365"/>
                    </a:cubicBezTo>
                    <a:cubicBezTo>
                      <a:pt x="113" y="376"/>
                      <a:pt x="115" y="387"/>
                      <a:pt x="118" y="398"/>
                    </a:cubicBezTo>
                    <a:cubicBezTo>
                      <a:pt x="113" y="397"/>
                      <a:pt x="108" y="396"/>
                      <a:pt x="103" y="396"/>
                    </a:cubicBezTo>
                    <a:cubicBezTo>
                      <a:pt x="46" y="396"/>
                      <a:pt x="0" y="443"/>
                      <a:pt x="0" y="500"/>
                    </a:cubicBezTo>
                    <a:cubicBezTo>
                      <a:pt x="0" y="557"/>
                      <a:pt x="46" y="603"/>
                      <a:pt x="103" y="603"/>
                    </a:cubicBezTo>
                    <a:cubicBezTo>
                      <a:pt x="160" y="603"/>
                      <a:pt x="942" y="603"/>
                      <a:pt x="1004" y="603"/>
                    </a:cubicBezTo>
                    <a:cubicBezTo>
                      <a:pt x="1067" y="603"/>
                      <a:pt x="1118" y="552"/>
                      <a:pt x="1118" y="490"/>
                    </a:cubicBezTo>
                    <a:cubicBezTo>
                      <a:pt x="1118" y="427"/>
                      <a:pt x="1067" y="377"/>
                      <a:pt x="1004" y="377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 bwMode="auto">
          <a:xfrm>
            <a:off x="235267" y="3849688"/>
            <a:ext cx="9237663" cy="2459037"/>
            <a:chOff x="-43347" y="2887763"/>
            <a:chExt cx="9238216" cy="2458782"/>
          </a:xfrm>
        </p:grpSpPr>
        <p:sp>
          <p:nvSpPr>
            <p:cNvPr id="5200" name="Freeform 32"/>
            <p:cNvSpPr>
              <a:spLocks noEditPoints="1"/>
            </p:cNvSpPr>
            <p:nvPr/>
          </p:nvSpPr>
          <p:spPr bwMode="auto">
            <a:xfrm>
              <a:off x="-43347" y="2935889"/>
              <a:ext cx="9226786" cy="2410656"/>
            </a:xfrm>
            <a:custGeom>
              <a:avLst/>
              <a:gdLst>
                <a:gd name="T0" fmla="*/ 2147483646 w 16000"/>
                <a:gd name="T1" fmla="*/ 2147483646 h 4122"/>
                <a:gd name="T2" fmla="*/ 2147483646 w 16000"/>
                <a:gd name="T3" fmla="*/ 2147483646 h 4122"/>
                <a:gd name="T4" fmla="*/ 2147483646 w 16000"/>
                <a:gd name="T5" fmla="*/ 2147483646 h 4122"/>
                <a:gd name="T6" fmla="*/ 2147483646 w 16000"/>
                <a:gd name="T7" fmla="*/ 2147483646 h 4122"/>
                <a:gd name="T8" fmla="*/ 2147483646 w 16000"/>
                <a:gd name="T9" fmla="*/ 2147483646 h 4122"/>
                <a:gd name="T10" fmla="*/ 2147483646 w 16000"/>
                <a:gd name="T11" fmla="*/ 0 h 4122"/>
                <a:gd name="T12" fmla="*/ 2147483646 w 16000"/>
                <a:gd name="T13" fmla="*/ 2147483646 h 4122"/>
                <a:gd name="T14" fmla="*/ 2147483646 w 16000"/>
                <a:gd name="T15" fmla="*/ 2147483646 h 4122"/>
                <a:gd name="T16" fmla="*/ 2147483646 w 16000"/>
                <a:gd name="T17" fmla="*/ 2147483646 h 4122"/>
                <a:gd name="T18" fmla="*/ 2147483646 w 16000"/>
                <a:gd name="T19" fmla="*/ 2147483646 h 4122"/>
                <a:gd name="T20" fmla="*/ 2147483646 w 16000"/>
                <a:gd name="T21" fmla="*/ 2147483646 h 4122"/>
                <a:gd name="T22" fmla="*/ 2147483646 w 16000"/>
                <a:gd name="T23" fmla="*/ 2147483646 h 4122"/>
                <a:gd name="T24" fmla="*/ 2147483646 w 16000"/>
                <a:gd name="T25" fmla="*/ 2147483646 h 4122"/>
                <a:gd name="T26" fmla="*/ 2147483646 w 16000"/>
                <a:gd name="T27" fmla="*/ 2147483646 h 4122"/>
                <a:gd name="T28" fmla="*/ 2147483646 w 16000"/>
                <a:gd name="T29" fmla="*/ 2147483646 h 4122"/>
                <a:gd name="T30" fmla="*/ 2147483646 w 16000"/>
                <a:gd name="T31" fmla="*/ 2147483646 h 4122"/>
                <a:gd name="T32" fmla="*/ 2147483646 w 16000"/>
                <a:gd name="T33" fmla="*/ 2147483646 h 4122"/>
                <a:gd name="T34" fmla="*/ 2147483646 w 16000"/>
                <a:gd name="T35" fmla="*/ 2147483646 h 4122"/>
                <a:gd name="T36" fmla="*/ 2147483646 w 16000"/>
                <a:gd name="T37" fmla="*/ 2147483646 h 4122"/>
                <a:gd name="T38" fmla="*/ 2147483646 w 16000"/>
                <a:gd name="T39" fmla="*/ 2147483646 h 4122"/>
                <a:gd name="T40" fmla="*/ 2147483646 w 16000"/>
                <a:gd name="T41" fmla="*/ 2147483646 h 4122"/>
                <a:gd name="T42" fmla="*/ 2147483646 w 16000"/>
                <a:gd name="T43" fmla="*/ 2147483646 h 4122"/>
                <a:gd name="T44" fmla="*/ 2147483646 w 16000"/>
                <a:gd name="T45" fmla="*/ 2147483646 h 4122"/>
                <a:gd name="T46" fmla="*/ 2147483646 w 16000"/>
                <a:gd name="T47" fmla="*/ 2147483646 h 4122"/>
                <a:gd name="T48" fmla="*/ 2147483646 w 16000"/>
                <a:gd name="T49" fmla="*/ 2147483646 h 4122"/>
                <a:gd name="T50" fmla="*/ 2147483646 w 16000"/>
                <a:gd name="T51" fmla="*/ 2147483646 h 4122"/>
                <a:gd name="T52" fmla="*/ 2147483646 w 16000"/>
                <a:gd name="T53" fmla="*/ 2147483646 h 4122"/>
                <a:gd name="T54" fmla="*/ 2147483646 w 16000"/>
                <a:gd name="T55" fmla="*/ 2147483646 h 4122"/>
                <a:gd name="T56" fmla="*/ 2147483646 w 16000"/>
                <a:gd name="T57" fmla="*/ 2147483646 h 4122"/>
                <a:gd name="T58" fmla="*/ 2147483646 w 16000"/>
                <a:gd name="T59" fmla="*/ 2147483646 h 4122"/>
                <a:gd name="T60" fmla="*/ 2147483646 w 16000"/>
                <a:gd name="T61" fmla="*/ 2147483646 h 4122"/>
                <a:gd name="T62" fmla="*/ 0 w 16000"/>
                <a:gd name="T63" fmla="*/ 2147483646 h 4122"/>
                <a:gd name="T64" fmla="*/ 2147483646 w 16000"/>
                <a:gd name="T65" fmla="*/ 2147483646 h 4122"/>
                <a:gd name="T66" fmla="*/ 2147483646 w 16000"/>
                <a:gd name="T67" fmla="*/ 2147483646 h 4122"/>
                <a:gd name="T68" fmla="*/ 2147483646 w 16000"/>
                <a:gd name="T69" fmla="*/ 2147483646 h 4122"/>
                <a:gd name="T70" fmla="*/ 2147483646 w 16000"/>
                <a:gd name="T71" fmla="*/ 2147483646 h 4122"/>
                <a:gd name="T72" fmla="*/ 2147483646 w 16000"/>
                <a:gd name="T73" fmla="*/ 2147483646 h 4122"/>
                <a:gd name="T74" fmla="*/ 2147483646 w 16000"/>
                <a:gd name="T75" fmla="*/ 2147483646 h 4122"/>
                <a:gd name="T76" fmla="*/ 2147483646 w 16000"/>
                <a:gd name="T77" fmla="*/ 2147483646 h 4122"/>
                <a:gd name="T78" fmla="*/ 2147483646 w 16000"/>
                <a:gd name="T79" fmla="*/ 2147483646 h 4122"/>
                <a:gd name="T80" fmla="*/ 2147483646 w 16000"/>
                <a:gd name="T81" fmla="*/ 2147483646 h 4122"/>
                <a:gd name="T82" fmla="*/ 2147483646 w 16000"/>
                <a:gd name="T83" fmla="*/ 2147483646 h 4122"/>
                <a:gd name="T84" fmla="*/ 2147483646 w 16000"/>
                <a:gd name="T85" fmla="*/ 2147483646 h 4122"/>
                <a:gd name="T86" fmla="*/ 2147483646 w 16000"/>
                <a:gd name="T87" fmla="*/ 2147483646 h 4122"/>
                <a:gd name="T88" fmla="*/ 2147483646 w 16000"/>
                <a:gd name="T89" fmla="*/ 2147483646 h 4122"/>
                <a:gd name="T90" fmla="*/ 2147483646 w 16000"/>
                <a:gd name="T91" fmla="*/ 2147483646 h 4122"/>
                <a:gd name="T92" fmla="*/ 2147483646 w 16000"/>
                <a:gd name="T93" fmla="*/ 2147483646 h 4122"/>
                <a:gd name="T94" fmla="*/ 2147483646 w 16000"/>
                <a:gd name="T95" fmla="*/ 2147483646 h 4122"/>
                <a:gd name="T96" fmla="*/ 2147483646 w 16000"/>
                <a:gd name="T97" fmla="*/ 2147483646 h 4122"/>
                <a:gd name="T98" fmla="*/ 2147483646 w 16000"/>
                <a:gd name="T99" fmla="*/ 2147483646 h 4122"/>
                <a:gd name="T100" fmla="*/ 2147483646 w 16000"/>
                <a:gd name="T101" fmla="*/ 2147483646 h 41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6000" h="4122">
                  <a:moveTo>
                    <a:pt x="15917" y="2035"/>
                  </a:moveTo>
                  <a:cubicBezTo>
                    <a:pt x="16000" y="2035"/>
                    <a:pt x="16000" y="2035"/>
                    <a:pt x="16000" y="2035"/>
                  </a:cubicBezTo>
                  <a:cubicBezTo>
                    <a:pt x="16000" y="1872"/>
                    <a:pt x="16000" y="1872"/>
                    <a:pt x="16000" y="1872"/>
                  </a:cubicBezTo>
                  <a:cubicBezTo>
                    <a:pt x="15850" y="1389"/>
                    <a:pt x="15850" y="1389"/>
                    <a:pt x="15850" y="1389"/>
                  </a:cubicBezTo>
                  <a:cubicBezTo>
                    <a:pt x="14994" y="1389"/>
                    <a:pt x="14994" y="1389"/>
                    <a:pt x="14994" y="1389"/>
                  </a:cubicBezTo>
                  <a:cubicBezTo>
                    <a:pt x="14994" y="1259"/>
                    <a:pt x="14994" y="1259"/>
                    <a:pt x="14994" y="1259"/>
                  </a:cubicBezTo>
                  <a:cubicBezTo>
                    <a:pt x="14612" y="1259"/>
                    <a:pt x="14612" y="1259"/>
                    <a:pt x="14612" y="1259"/>
                  </a:cubicBezTo>
                  <a:cubicBezTo>
                    <a:pt x="14612" y="1389"/>
                    <a:pt x="14612" y="1389"/>
                    <a:pt x="14612" y="1389"/>
                  </a:cubicBezTo>
                  <a:cubicBezTo>
                    <a:pt x="14468" y="1389"/>
                    <a:pt x="14468" y="1389"/>
                    <a:pt x="14468" y="1389"/>
                  </a:cubicBezTo>
                  <a:cubicBezTo>
                    <a:pt x="14446" y="1456"/>
                    <a:pt x="14446" y="1456"/>
                    <a:pt x="14446" y="1456"/>
                  </a:cubicBezTo>
                  <a:cubicBezTo>
                    <a:pt x="14395" y="1262"/>
                    <a:pt x="14234" y="1110"/>
                    <a:pt x="14030" y="1085"/>
                  </a:cubicBezTo>
                  <a:cubicBezTo>
                    <a:pt x="14011" y="1082"/>
                    <a:pt x="13992" y="1081"/>
                    <a:pt x="13972" y="1081"/>
                  </a:cubicBezTo>
                  <a:cubicBezTo>
                    <a:pt x="13776" y="1081"/>
                    <a:pt x="13604" y="1202"/>
                    <a:pt x="13526" y="1378"/>
                  </a:cubicBezTo>
                  <a:cubicBezTo>
                    <a:pt x="13450" y="1312"/>
                    <a:pt x="13351" y="1273"/>
                    <a:pt x="13245" y="1273"/>
                  </a:cubicBezTo>
                  <a:cubicBezTo>
                    <a:pt x="13207" y="1273"/>
                    <a:pt x="13169" y="1278"/>
                    <a:pt x="13133" y="1288"/>
                  </a:cubicBezTo>
                  <a:cubicBezTo>
                    <a:pt x="13069" y="1305"/>
                    <a:pt x="13012" y="1337"/>
                    <a:pt x="12964" y="1378"/>
                  </a:cubicBezTo>
                  <a:cubicBezTo>
                    <a:pt x="12964" y="583"/>
                    <a:pt x="12964" y="583"/>
                    <a:pt x="12964" y="583"/>
                  </a:cubicBezTo>
                  <a:cubicBezTo>
                    <a:pt x="12380" y="0"/>
                    <a:pt x="12380" y="0"/>
                    <a:pt x="12380" y="0"/>
                  </a:cubicBezTo>
                  <a:cubicBezTo>
                    <a:pt x="12267" y="113"/>
                    <a:pt x="12267" y="113"/>
                    <a:pt x="12267" y="113"/>
                  </a:cubicBezTo>
                  <a:cubicBezTo>
                    <a:pt x="11907" y="113"/>
                    <a:pt x="11907" y="113"/>
                    <a:pt x="11907" y="113"/>
                  </a:cubicBezTo>
                  <a:cubicBezTo>
                    <a:pt x="11907" y="473"/>
                    <a:pt x="11907" y="473"/>
                    <a:pt x="11907" y="473"/>
                  </a:cubicBezTo>
                  <a:cubicBezTo>
                    <a:pt x="11797" y="583"/>
                    <a:pt x="11797" y="583"/>
                    <a:pt x="11797" y="583"/>
                  </a:cubicBezTo>
                  <a:cubicBezTo>
                    <a:pt x="11797" y="1332"/>
                    <a:pt x="11797" y="1332"/>
                    <a:pt x="11797" y="1332"/>
                  </a:cubicBezTo>
                  <a:cubicBezTo>
                    <a:pt x="11727" y="1225"/>
                    <a:pt x="11617" y="1147"/>
                    <a:pt x="11486" y="1123"/>
                  </a:cubicBezTo>
                  <a:cubicBezTo>
                    <a:pt x="11458" y="1118"/>
                    <a:pt x="11430" y="1115"/>
                    <a:pt x="11402" y="1115"/>
                  </a:cubicBezTo>
                  <a:cubicBezTo>
                    <a:pt x="11303" y="1115"/>
                    <a:pt x="11210" y="1147"/>
                    <a:pt x="11133" y="1202"/>
                  </a:cubicBezTo>
                  <a:cubicBezTo>
                    <a:pt x="11133" y="1119"/>
                    <a:pt x="11133" y="1119"/>
                    <a:pt x="11133" y="1119"/>
                  </a:cubicBezTo>
                  <a:cubicBezTo>
                    <a:pt x="11023" y="1010"/>
                    <a:pt x="11023" y="1010"/>
                    <a:pt x="11023" y="1010"/>
                  </a:cubicBezTo>
                  <a:cubicBezTo>
                    <a:pt x="11023" y="691"/>
                    <a:pt x="11023" y="691"/>
                    <a:pt x="11023" y="691"/>
                  </a:cubicBezTo>
                  <a:cubicBezTo>
                    <a:pt x="10705" y="691"/>
                    <a:pt x="10705" y="691"/>
                    <a:pt x="10705" y="691"/>
                  </a:cubicBezTo>
                  <a:cubicBezTo>
                    <a:pt x="10550" y="536"/>
                    <a:pt x="10550" y="536"/>
                    <a:pt x="10550" y="536"/>
                  </a:cubicBezTo>
                  <a:cubicBezTo>
                    <a:pt x="9967" y="1119"/>
                    <a:pt x="9967" y="1119"/>
                    <a:pt x="9967" y="1119"/>
                  </a:cubicBezTo>
                  <a:cubicBezTo>
                    <a:pt x="9967" y="2330"/>
                    <a:pt x="9967" y="2330"/>
                    <a:pt x="9967" y="2330"/>
                  </a:cubicBezTo>
                  <a:cubicBezTo>
                    <a:pt x="9811" y="2330"/>
                    <a:pt x="9811" y="2330"/>
                    <a:pt x="9811" y="2330"/>
                  </a:cubicBezTo>
                  <a:cubicBezTo>
                    <a:pt x="9750" y="2114"/>
                    <a:pt x="9750" y="2114"/>
                    <a:pt x="9750" y="2114"/>
                  </a:cubicBezTo>
                  <a:cubicBezTo>
                    <a:pt x="9900" y="2010"/>
                    <a:pt x="9976" y="1815"/>
                    <a:pt x="9929" y="1625"/>
                  </a:cubicBezTo>
                  <a:cubicBezTo>
                    <a:pt x="9879" y="1425"/>
                    <a:pt x="9705" y="1285"/>
                    <a:pt x="9505" y="1285"/>
                  </a:cubicBezTo>
                  <a:cubicBezTo>
                    <a:pt x="9467" y="1285"/>
                    <a:pt x="9429" y="1290"/>
                    <a:pt x="9392" y="1300"/>
                  </a:cubicBezTo>
                  <a:cubicBezTo>
                    <a:pt x="9282" y="1330"/>
                    <a:pt x="9192" y="1402"/>
                    <a:pt x="9135" y="1496"/>
                  </a:cubicBezTo>
                  <a:cubicBezTo>
                    <a:pt x="9100" y="1389"/>
                    <a:pt x="9100" y="1389"/>
                    <a:pt x="9100" y="1389"/>
                  </a:cubicBezTo>
                  <a:cubicBezTo>
                    <a:pt x="8244" y="1389"/>
                    <a:pt x="8244" y="1389"/>
                    <a:pt x="8244" y="1389"/>
                  </a:cubicBezTo>
                  <a:cubicBezTo>
                    <a:pt x="8244" y="1259"/>
                    <a:pt x="8244" y="1259"/>
                    <a:pt x="8244" y="1259"/>
                  </a:cubicBezTo>
                  <a:cubicBezTo>
                    <a:pt x="7862" y="1259"/>
                    <a:pt x="7862" y="1259"/>
                    <a:pt x="7862" y="1259"/>
                  </a:cubicBezTo>
                  <a:cubicBezTo>
                    <a:pt x="7862" y="1389"/>
                    <a:pt x="7862" y="1389"/>
                    <a:pt x="7862" y="1389"/>
                  </a:cubicBezTo>
                  <a:cubicBezTo>
                    <a:pt x="7734" y="1389"/>
                    <a:pt x="7734" y="1389"/>
                    <a:pt x="7734" y="1389"/>
                  </a:cubicBezTo>
                  <a:cubicBezTo>
                    <a:pt x="7667" y="1228"/>
                    <a:pt x="7521" y="1107"/>
                    <a:pt x="7342" y="1085"/>
                  </a:cubicBezTo>
                  <a:cubicBezTo>
                    <a:pt x="7322" y="1082"/>
                    <a:pt x="7303" y="1081"/>
                    <a:pt x="7284" y="1081"/>
                  </a:cubicBezTo>
                  <a:cubicBezTo>
                    <a:pt x="7069" y="1081"/>
                    <a:pt x="6884" y="1225"/>
                    <a:pt x="6819" y="1428"/>
                  </a:cubicBezTo>
                  <a:cubicBezTo>
                    <a:pt x="6742" y="1295"/>
                    <a:pt x="6601" y="1207"/>
                    <a:pt x="6442" y="1207"/>
                  </a:cubicBezTo>
                  <a:cubicBezTo>
                    <a:pt x="6425" y="1207"/>
                    <a:pt x="6408" y="1208"/>
                    <a:pt x="6390" y="1210"/>
                  </a:cubicBezTo>
                  <a:cubicBezTo>
                    <a:pt x="6282" y="1223"/>
                    <a:pt x="6187" y="1277"/>
                    <a:pt x="6118" y="1355"/>
                  </a:cubicBezTo>
                  <a:cubicBezTo>
                    <a:pt x="6118" y="583"/>
                    <a:pt x="6118" y="583"/>
                    <a:pt x="6118" y="583"/>
                  </a:cubicBezTo>
                  <a:cubicBezTo>
                    <a:pt x="5535" y="0"/>
                    <a:pt x="5535" y="0"/>
                    <a:pt x="5535" y="0"/>
                  </a:cubicBezTo>
                  <a:cubicBezTo>
                    <a:pt x="5422" y="113"/>
                    <a:pt x="5422" y="113"/>
                    <a:pt x="5422" y="113"/>
                  </a:cubicBezTo>
                  <a:cubicBezTo>
                    <a:pt x="5062" y="113"/>
                    <a:pt x="5062" y="113"/>
                    <a:pt x="5062" y="113"/>
                  </a:cubicBezTo>
                  <a:cubicBezTo>
                    <a:pt x="5062" y="473"/>
                    <a:pt x="5062" y="473"/>
                    <a:pt x="5062" y="473"/>
                  </a:cubicBezTo>
                  <a:cubicBezTo>
                    <a:pt x="4952" y="583"/>
                    <a:pt x="4952" y="583"/>
                    <a:pt x="4952" y="583"/>
                  </a:cubicBezTo>
                  <a:cubicBezTo>
                    <a:pt x="4952" y="2330"/>
                    <a:pt x="4952" y="2330"/>
                    <a:pt x="4952" y="2330"/>
                  </a:cubicBezTo>
                  <a:cubicBezTo>
                    <a:pt x="4757" y="2330"/>
                    <a:pt x="4757" y="2330"/>
                    <a:pt x="4757" y="2330"/>
                  </a:cubicBezTo>
                  <a:cubicBezTo>
                    <a:pt x="4642" y="1918"/>
                    <a:pt x="4642" y="1918"/>
                    <a:pt x="4642" y="1918"/>
                  </a:cubicBezTo>
                  <a:cubicBezTo>
                    <a:pt x="4839" y="1804"/>
                    <a:pt x="4943" y="1566"/>
                    <a:pt x="4884" y="1327"/>
                  </a:cubicBezTo>
                  <a:cubicBezTo>
                    <a:pt x="4823" y="1080"/>
                    <a:pt x="4600" y="901"/>
                    <a:pt x="4353" y="901"/>
                  </a:cubicBezTo>
                  <a:cubicBezTo>
                    <a:pt x="4315" y="901"/>
                    <a:pt x="4277" y="905"/>
                    <a:pt x="4240" y="913"/>
                  </a:cubicBezTo>
                  <a:cubicBezTo>
                    <a:pt x="4105" y="943"/>
                    <a:pt x="3990" y="1025"/>
                    <a:pt x="3916" y="1144"/>
                  </a:cubicBezTo>
                  <a:cubicBezTo>
                    <a:pt x="3839" y="1268"/>
                    <a:pt x="3817" y="1417"/>
                    <a:pt x="3853" y="1562"/>
                  </a:cubicBezTo>
                  <a:cubicBezTo>
                    <a:pt x="3911" y="1800"/>
                    <a:pt x="4111" y="1970"/>
                    <a:pt x="4346" y="1986"/>
                  </a:cubicBezTo>
                  <a:cubicBezTo>
                    <a:pt x="4420" y="2330"/>
                    <a:pt x="4420" y="2330"/>
                    <a:pt x="4420" y="2330"/>
                  </a:cubicBezTo>
                  <a:cubicBezTo>
                    <a:pt x="3797" y="2330"/>
                    <a:pt x="3797" y="2330"/>
                    <a:pt x="3797" y="2330"/>
                  </a:cubicBezTo>
                  <a:cubicBezTo>
                    <a:pt x="3797" y="1119"/>
                    <a:pt x="3797" y="1119"/>
                    <a:pt x="3797" y="1119"/>
                  </a:cubicBezTo>
                  <a:cubicBezTo>
                    <a:pt x="3687" y="1010"/>
                    <a:pt x="3687" y="1010"/>
                    <a:pt x="3687" y="1010"/>
                  </a:cubicBezTo>
                  <a:cubicBezTo>
                    <a:pt x="3687" y="691"/>
                    <a:pt x="3687" y="691"/>
                    <a:pt x="3687" y="691"/>
                  </a:cubicBezTo>
                  <a:cubicBezTo>
                    <a:pt x="3368" y="691"/>
                    <a:pt x="3368" y="691"/>
                    <a:pt x="3368" y="691"/>
                  </a:cubicBezTo>
                  <a:cubicBezTo>
                    <a:pt x="3213" y="536"/>
                    <a:pt x="3213" y="536"/>
                    <a:pt x="3213" y="536"/>
                  </a:cubicBezTo>
                  <a:cubicBezTo>
                    <a:pt x="2630" y="1119"/>
                    <a:pt x="2630" y="1119"/>
                    <a:pt x="2630" y="1119"/>
                  </a:cubicBezTo>
                  <a:cubicBezTo>
                    <a:pt x="2630" y="2330"/>
                    <a:pt x="2630" y="2330"/>
                    <a:pt x="2630" y="2330"/>
                  </a:cubicBezTo>
                  <a:cubicBezTo>
                    <a:pt x="2394" y="2330"/>
                    <a:pt x="2394" y="2330"/>
                    <a:pt x="2394" y="2330"/>
                  </a:cubicBezTo>
                  <a:cubicBezTo>
                    <a:pt x="2357" y="2068"/>
                    <a:pt x="2357" y="2068"/>
                    <a:pt x="2357" y="2068"/>
                  </a:cubicBezTo>
                  <a:cubicBezTo>
                    <a:pt x="2520" y="1986"/>
                    <a:pt x="2622" y="1804"/>
                    <a:pt x="2600" y="1609"/>
                  </a:cubicBezTo>
                  <a:cubicBezTo>
                    <a:pt x="2574" y="1380"/>
                    <a:pt x="2387" y="1207"/>
                    <a:pt x="2165" y="1207"/>
                  </a:cubicBezTo>
                  <a:cubicBezTo>
                    <a:pt x="2147" y="1207"/>
                    <a:pt x="2130" y="1208"/>
                    <a:pt x="2113" y="1210"/>
                  </a:cubicBezTo>
                  <a:cubicBezTo>
                    <a:pt x="1993" y="1225"/>
                    <a:pt x="1891" y="1288"/>
                    <a:pt x="1821" y="1378"/>
                  </a:cubicBezTo>
                  <a:cubicBezTo>
                    <a:pt x="1770" y="1184"/>
                    <a:pt x="1610" y="1031"/>
                    <a:pt x="1405" y="1006"/>
                  </a:cubicBezTo>
                  <a:cubicBezTo>
                    <a:pt x="1386" y="1004"/>
                    <a:pt x="1367" y="1003"/>
                    <a:pt x="1348" y="1003"/>
                  </a:cubicBezTo>
                  <a:cubicBezTo>
                    <a:pt x="1098" y="1003"/>
                    <a:pt x="889" y="1196"/>
                    <a:pt x="861" y="1453"/>
                  </a:cubicBezTo>
                  <a:cubicBezTo>
                    <a:pt x="836" y="1677"/>
                    <a:pt x="956" y="1886"/>
                    <a:pt x="1146" y="1974"/>
                  </a:cubicBezTo>
                  <a:cubicBezTo>
                    <a:pt x="1096" y="2330"/>
                    <a:pt x="1096" y="2330"/>
                    <a:pt x="1096" y="2330"/>
                  </a:cubicBezTo>
                  <a:cubicBezTo>
                    <a:pt x="707" y="2330"/>
                    <a:pt x="707" y="2330"/>
                    <a:pt x="707" y="2330"/>
                  </a:cubicBezTo>
                  <a:cubicBezTo>
                    <a:pt x="678" y="2127"/>
                    <a:pt x="678" y="2127"/>
                    <a:pt x="678" y="2127"/>
                  </a:cubicBezTo>
                  <a:cubicBezTo>
                    <a:pt x="816" y="2051"/>
                    <a:pt x="902" y="1893"/>
                    <a:pt x="883" y="1724"/>
                  </a:cubicBezTo>
                  <a:cubicBezTo>
                    <a:pt x="860" y="1520"/>
                    <a:pt x="693" y="1366"/>
                    <a:pt x="494" y="1366"/>
                  </a:cubicBezTo>
                  <a:cubicBezTo>
                    <a:pt x="478" y="1366"/>
                    <a:pt x="463" y="1366"/>
                    <a:pt x="447" y="1368"/>
                  </a:cubicBezTo>
                  <a:cubicBezTo>
                    <a:pt x="234" y="1394"/>
                    <a:pt x="80" y="1596"/>
                    <a:pt x="104" y="1817"/>
                  </a:cubicBezTo>
                  <a:cubicBezTo>
                    <a:pt x="123" y="1985"/>
                    <a:pt x="239" y="2119"/>
                    <a:pt x="391" y="2161"/>
                  </a:cubicBezTo>
                  <a:cubicBezTo>
                    <a:pt x="405" y="2330"/>
                    <a:pt x="405" y="2330"/>
                    <a:pt x="405" y="2330"/>
                  </a:cubicBezTo>
                  <a:cubicBezTo>
                    <a:pt x="0" y="2330"/>
                    <a:pt x="0" y="2330"/>
                    <a:pt x="0" y="2330"/>
                  </a:cubicBezTo>
                  <a:cubicBezTo>
                    <a:pt x="0" y="4122"/>
                    <a:pt x="0" y="4122"/>
                    <a:pt x="0" y="4122"/>
                  </a:cubicBezTo>
                  <a:cubicBezTo>
                    <a:pt x="16000" y="4122"/>
                    <a:pt x="16000" y="4122"/>
                    <a:pt x="16000" y="4122"/>
                  </a:cubicBezTo>
                  <a:cubicBezTo>
                    <a:pt x="16000" y="2330"/>
                    <a:pt x="16000" y="2330"/>
                    <a:pt x="16000" y="2330"/>
                  </a:cubicBezTo>
                  <a:cubicBezTo>
                    <a:pt x="15917" y="2330"/>
                    <a:pt x="15917" y="2330"/>
                    <a:pt x="15917" y="2330"/>
                  </a:cubicBezTo>
                  <a:lnTo>
                    <a:pt x="15917" y="2035"/>
                  </a:lnTo>
                  <a:close/>
                  <a:moveTo>
                    <a:pt x="1418" y="2330"/>
                  </a:moveTo>
                  <a:cubicBezTo>
                    <a:pt x="1444" y="2009"/>
                    <a:pt x="1444" y="2009"/>
                    <a:pt x="1444" y="2009"/>
                  </a:cubicBezTo>
                  <a:cubicBezTo>
                    <a:pt x="1569" y="1984"/>
                    <a:pt x="1677" y="1909"/>
                    <a:pt x="1748" y="1805"/>
                  </a:cubicBezTo>
                  <a:cubicBezTo>
                    <a:pt x="1796" y="1954"/>
                    <a:pt x="1917" y="2067"/>
                    <a:pt x="2065" y="2103"/>
                  </a:cubicBezTo>
                  <a:cubicBezTo>
                    <a:pt x="2083" y="2330"/>
                    <a:pt x="2083" y="2330"/>
                    <a:pt x="2083" y="2330"/>
                  </a:cubicBezTo>
                  <a:lnTo>
                    <a:pt x="1418" y="2330"/>
                  </a:lnTo>
                  <a:close/>
                  <a:moveTo>
                    <a:pt x="6118" y="2330"/>
                  </a:moveTo>
                  <a:cubicBezTo>
                    <a:pt x="6118" y="1967"/>
                    <a:pt x="6118" y="1967"/>
                    <a:pt x="6118" y="1967"/>
                  </a:cubicBezTo>
                  <a:cubicBezTo>
                    <a:pt x="6177" y="2034"/>
                    <a:pt x="6255" y="2082"/>
                    <a:pt x="6342" y="2103"/>
                  </a:cubicBezTo>
                  <a:cubicBezTo>
                    <a:pt x="6361" y="2330"/>
                    <a:pt x="6361" y="2330"/>
                    <a:pt x="6361" y="2330"/>
                  </a:cubicBezTo>
                  <a:lnTo>
                    <a:pt x="6118" y="2330"/>
                  </a:lnTo>
                  <a:close/>
                  <a:moveTo>
                    <a:pt x="7043" y="2330"/>
                  </a:moveTo>
                  <a:cubicBezTo>
                    <a:pt x="6672" y="2330"/>
                    <a:pt x="6672" y="2330"/>
                    <a:pt x="6672" y="2330"/>
                  </a:cubicBezTo>
                  <a:cubicBezTo>
                    <a:pt x="6635" y="2068"/>
                    <a:pt x="6635" y="2068"/>
                    <a:pt x="6635" y="2068"/>
                  </a:cubicBezTo>
                  <a:cubicBezTo>
                    <a:pt x="6734" y="2018"/>
                    <a:pt x="6810" y="1931"/>
                    <a:pt x="6850" y="1826"/>
                  </a:cubicBezTo>
                  <a:cubicBezTo>
                    <a:pt x="6900" y="1925"/>
                    <a:pt x="6982" y="2006"/>
                    <a:pt x="7083" y="2053"/>
                  </a:cubicBezTo>
                  <a:lnTo>
                    <a:pt x="7043" y="2330"/>
                  </a:lnTo>
                  <a:close/>
                  <a:moveTo>
                    <a:pt x="7654" y="2330"/>
                  </a:moveTo>
                  <a:cubicBezTo>
                    <a:pt x="7360" y="2330"/>
                    <a:pt x="7360" y="2330"/>
                    <a:pt x="7360" y="2330"/>
                  </a:cubicBezTo>
                  <a:cubicBezTo>
                    <a:pt x="7380" y="2088"/>
                    <a:pt x="7380" y="2088"/>
                    <a:pt x="7380" y="2088"/>
                  </a:cubicBezTo>
                  <a:cubicBezTo>
                    <a:pt x="7430" y="2078"/>
                    <a:pt x="7477" y="2060"/>
                    <a:pt x="7521" y="2035"/>
                  </a:cubicBezTo>
                  <a:cubicBezTo>
                    <a:pt x="7654" y="2035"/>
                    <a:pt x="7654" y="2035"/>
                    <a:pt x="7654" y="2035"/>
                  </a:cubicBezTo>
                  <a:lnTo>
                    <a:pt x="7654" y="2330"/>
                  </a:lnTo>
                  <a:close/>
                  <a:moveTo>
                    <a:pt x="9167" y="2330"/>
                  </a:moveTo>
                  <a:cubicBezTo>
                    <a:pt x="9167" y="2035"/>
                    <a:pt x="9167" y="2035"/>
                    <a:pt x="9167" y="2035"/>
                  </a:cubicBezTo>
                  <a:cubicBezTo>
                    <a:pt x="9172" y="2035"/>
                    <a:pt x="9172" y="2035"/>
                    <a:pt x="9172" y="2035"/>
                  </a:cubicBezTo>
                  <a:cubicBezTo>
                    <a:pt x="9245" y="2123"/>
                    <a:pt x="9350" y="2180"/>
                    <a:pt x="9466" y="2190"/>
                  </a:cubicBezTo>
                  <a:cubicBezTo>
                    <a:pt x="9496" y="2330"/>
                    <a:pt x="9496" y="2330"/>
                    <a:pt x="9496" y="2330"/>
                  </a:cubicBezTo>
                  <a:lnTo>
                    <a:pt x="9167" y="2330"/>
                  </a:lnTo>
                  <a:close/>
                  <a:moveTo>
                    <a:pt x="11133" y="2310"/>
                  </a:moveTo>
                  <a:cubicBezTo>
                    <a:pt x="11133" y="2013"/>
                    <a:pt x="11133" y="2013"/>
                    <a:pt x="11133" y="2013"/>
                  </a:cubicBezTo>
                  <a:cubicBezTo>
                    <a:pt x="11150" y="2025"/>
                    <a:pt x="11167" y="2036"/>
                    <a:pt x="11184" y="2045"/>
                  </a:cubicBezTo>
                  <a:lnTo>
                    <a:pt x="11133" y="2310"/>
                  </a:lnTo>
                  <a:close/>
                  <a:moveTo>
                    <a:pt x="11797" y="2330"/>
                  </a:moveTo>
                  <a:cubicBezTo>
                    <a:pt x="11448" y="2330"/>
                    <a:pt x="11448" y="2330"/>
                    <a:pt x="11448" y="2330"/>
                  </a:cubicBezTo>
                  <a:cubicBezTo>
                    <a:pt x="11478" y="2097"/>
                    <a:pt x="11478" y="2097"/>
                    <a:pt x="11478" y="2097"/>
                  </a:cubicBezTo>
                  <a:cubicBezTo>
                    <a:pt x="11609" y="2077"/>
                    <a:pt x="11724" y="2002"/>
                    <a:pt x="11797" y="1892"/>
                  </a:cubicBezTo>
                  <a:lnTo>
                    <a:pt x="11797" y="2330"/>
                  </a:lnTo>
                  <a:close/>
                  <a:moveTo>
                    <a:pt x="12964" y="2330"/>
                  </a:moveTo>
                  <a:cubicBezTo>
                    <a:pt x="12964" y="2075"/>
                    <a:pt x="12964" y="2075"/>
                    <a:pt x="12964" y="2075"/>
                  </a:cubicBezTo>
                  <a:cubicBezTo>
                    <a:pt x="13031" y="2133"/>
                    <a:pt x="13115" y="2170"/>
                    <a:pt x="13206" y="2178"/>
                  </a:cubicBezTo>
                  <a:cubicBezTo>
                    <a:pt x="13239" y="2330"/>
                    <a:pt x="13239" y="2330"/>
                    <a:pt x="13239" y="2330"/>
                  </a:cubicBezTo>
                  <a:lnTo>
                    <a:pt x="12964" y="2330"/>
                  </a:lnTo>
                  <a:close/>
                  <a:moveTo>
                    <a:pt x="13732" y="2330"/>
                  </a:moveTo>
                  <a:cubicBezTo>
                    <a:pt x="13554" y="2330"/>
                    <a:pt x="13554" y="2330"/>
                    <a:pt x="13554" y="2330"/>
                  </a:cubicBezTo>
                  <a:cubicBezTo>
                    <a:pt x="13490" y="2102"/>
                    <a:pt x="13490" y="2102"/>
                    <a:pt x="13490" y="2102"/>
                  </a:cubicBezTo>
                  <a:cubicBezTo>
                    <a:pt x="13547" y="2062"/>
                    <a:pt x="13593" y="2010"/>
                    <a:pt x="13626" y="1949"/>
                  </a:cubicBezTo>
                  <a:cubicBezTo>
                    <a:pt x="13668" y="1992"/>
                    <a:pt x="13717" y="2027"/>
                    <a:pt x="13771" y="2053"/>
                  </a:cubicBezTo>
                  <a:lnTo>
                    <a:pt x="13732" y="2330"/>
                  </a:lnTo>
                  <a:close/>
                  <a:moveTo>
                    <a:pt x="14404" y="2330"/>
                  </a:moveTo>
                  <a:cubicBezTo>
                    <a:pt x="14049" y="2330"/>
                    <a:pt x="14049" y="2330"/>
                    <a:pt x="14049" y="2330"/>
                  </a:cubicBezTo>
                  <a:cubicBezTo>
                    <a:pt x="14069" y="2088"/>
                    <a:pt x="14069" y="2088"/>
                    <a:pt x="14069" y="2088"/>
                  </a:cubicBezTo>
                  <a:cubicBezTo>
                    <a:pt x="14143" y="2073"/>
                    <a:pt x="14256" y="2035"/>
                    <a:pt x="14256" y="2035"/>
                  </a:cubicBezTo>
                  <a:cubicBezTo>
                    <a:pt x="14404" y="2035"/>
                    <a:pt x="14404" y="2035"/>
                    <a:pt x="14404" y="2035"/>
                  </a:cubicBezTo>
                  <a:lnTo>
                    <a:pt x="14404" y="2330"/>
                  </a:ln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01" name="组合 28"/>
            <p:cNvGrpSpPr/>
            <p:nvPr/>
          </p:nvGrpSpPr>
          <p:grpSpPr bwMode="auto">
            <a:xfrm>
              <a:off x="-40957" y="2887763"/>
              <a:ext cx="9235826" cy="2409150"/>
              <a:chOff x="-40957" y="2887763"/>
              <a:chExt cx="9235826" cy="2409150"/>
            </a:xfrm>
          </p:grpSpPr>
          <p:sp>
            <p:nvSpPr>
              <p:cNvPr id="5202" name="Freeform 33"/>
              <p:cNvSpPr>
                <a:spLocks noEditPoints="1"/>
              </p:cNvSpPr>
              <p:nvPr/>
            </p:nvSpPr>
            <p:spPr bwMode="auto">
              <a:xfrm>
                <a:off x="-40957" y="2887763"/>
                <a:ext cx="9235826" cy="2409150"/>
              </a:xfrm>
              <a:custGeom>
                <a:avLst/>
                <a:gdLst>
                  <a:gd name="T0" fmla="*/ 2147483646 w 16016"/>
                  <a:gd name="T1" fmla="*/ 2147483646 h 4122"/>
                  <a:gd name="T2" fmla="*/ 2147483646 w 16016"/>
                  <a:gd name="T3" fmla="*/ 2147483646 h 4122"/>
                  <a:gd name="T4" fmla="*/ 2147483646 w 16016"/>
                  <a:gd name="T5" fmla="*/ 2147483646 h 4122"/>
                  <a:gd name="T6" fmla="*/ 2147483646 w 16016"/>
                  <a:gd name="T7" fmla="*/ 2147483646 h 4122"/>
                  <a:gd name="T8" fmla="*/ 2147483646 w 16016"/>
                  <a:gd name="T9" fmla="*/ 2147483646 h 4122"/>
                  <a:gd name="T10" fmla="*/ 2147483646 w 16016"/>
                  <a:gd name="T11" fmla="*/ 2147483646 h 4122"/>
                  <a:gd name="T12" fmla="*/ 2147483646 w 16016"/>
                  <a:gd name="T13" fmla="*/ 2147483646 h 4122"/>
                  <a:gd name="T14" fmla="*/ 2147483646 w 16016"/>
                  <a:gd name="T15" fmla="*/ 2147483646 h 4122"/>
                  <a:gd name="T16" fmla="*/ 2147483646 w 16016"/>
                  <a:gd name="T17" fmla="*/ 2147483646 h 4122"/>
                  <a:gd name="T18" fmla="*/ 2147483646 w 16016"/>
                  <a:gd name="T19" fmla="*/ 2147483646 h 4122"/>
                  <a:gd name="T20" fmla="*/ 2147483646 w 16016"/>
                  <a:gd name="T21" fmla="*/ 2147483646 h 4122"/>
                  <a:gd name="T22" fmla="*/ 2147483646 w 16016"/>
                  <a:gd name="T23" fmla="*/ 2147483646 h 4122"/>
                  <a:gd name="T24" fmla="*/ 2147483646 w 16016"/>
                  <a:gd name="T25" fmla="*/ 2147483646 h 4122"/>
                  <a:gd name="T26" fmla="*/ 2147483646 w 16016"/>
                  <a:gd name="T27" fmla="*/ 2147483646 h 4122"/>
                  <a:gd name="T28" fmla="*/ 2147483646 w 16016"/>
                  <a:gd name="T29" fmla="*/ 2147483646 h 4122"/>
                  <a:gd name="T30" fmla="*/ 2147483646 w 16016"/>
                  <a:gd name="T31" fmla="*/ 2147483646 h 4122"/>
                  <a:gd name="T32" fmla="*/ 2147483646 w 16016"/>
                  <a:gd name="T33" fmla="*/ 2147483646 h 4122"/>
                  <a:gd name="T34" fmla="*/ 2147483646 w 16016"/>
                  <a:gd name="T35" fmla="*/ 2147483646 h 4122"/>
                  <a:gd name="T36" fmla="*/ 2147483646 w 16016"/>
                  <a:gd name="T37" fmla="*/ 2147483646 h 4122"/>
                  <a:gd name="T38" fmla="*/ 2147483646 w 16016"/>
                  <a:gd name="T39" fmla="*/ 2147483646 h 4122"/>
                  <a:gd name="T40" fmla="*/ 2147483646 w 16016"/>
                  <a:gd name="T41" fmla="*/ 2147483646 h 4122"/>
                  <a:gd name="T42" fmla="*/ 2147483646 w 16016"/>
                  <a:gd name="T43" fmla="*/ 2147483646 h 4122"/>
                  <a:gd name="T44" fmla="*/ 2147483646 w 16016"/>
                  <a:gd name="T45" fmla="*/ 2147483646 h 4122"/>
                  <a:gd name="T46" fmla="*/ 2147483646 w 16016"/>
                  <a:gd name="T47" fmla="*/ 2147483646 h 4122"/>
                  <a:gd name="T48" fmla="*/ 2147483646 w 16016"/>
                  <a:gd name="T49" fmla="*/ 2147483646 h 4122"/>
                  <a:gd name="T50" fmla="*/ 2147483646 w 16016"/>
                  <a:gd name="T51" fmla="*/ 2147483646 h 4122"/>
                  <a:gd name="T52" fmla="*/ 2147483646 w 16016"/>
                  <a:gd name="T53" fmla="*/ 2147483646 h 4122"/>
                  <a:gd name="T54" fmla="*/ 2147483646 w 16016"/>
                  <a:gd name="T55" fmla="*/ 2147483646 h 4122"/>
                  <a:gd name="T56" fmla="*/ 2147483646 w 16016"/>
                  <a:gd name="T57" fmla="*/ 2147483646 h 4122"/>
                  <a:gd name="T58" fmla="*/ 2147483646 w 16016"/>
                  <a:gd name="T59" fmla="*/ 2147483646 h 4122"/>
                  <a:gd name="T60" fmla="*/ 2147483646 w 16016"/>
                  <a:gd name="T61" fmla="*/ 2147483646 h 4122"/>
                  <a:gd name="T62" fmla="*/ 2147483646 w 16016"/>
                  <a:gd name="T63" fmla="*/ 2147483646 h 4122"/>
                  <a:gd name="T64" fmla="*/ 2147483646 w 16016"/>
                  <a:gd name="T65" fmla="*/ 2147483646 h 4122"/>
                  <a:gd name="T66" fmla="*/ 2147483646 w 16016"/>
                  <a:gd name="T67" fmla="*/ 2147483646 h 4122"/>
                  <a:gd name="T68" fmla="*/ 2147483646 w 16016"/>
                  <a:gd name="T69" fmla="*/ 2147483646 h 4122"/>
                  <a:gd name="T70" fmla="*/ 2147483646 w 16016"/>
                  <a:gd name="T71" fmla="*/ 2147483646 h 4122"/>
                  <a:gd name="T72" fmla="*/ 2147483646 w 16016"/>
                  <a:gd name="T73" fmla="*/ 2147483646 h 4122"/>
                  <a:gd name="T74" fmla="*/ 2147483646 w 16016"/>
                  <a:gd name="T75" fmla="*/ 2147483646 h 4122"/>
                  <a:gd name="T76" fmla="*/ 2147483646 w 16016"/>
                  <a:gd name="T77" fmla="*/ 2147483646 h 4122"/>
                  <a:gd name="T78" fmla="*/ 2147483646 w 16016"/>
                  <a:gd name="T79" fmla="*/ 2147483646 h 4122"/>
                  <a:gd name="T80" fmla="*/ 2147483646 w 16016"/>
                  <a:gd name="T81" fmla="*/ 2147483646 h 4122"/>
                  <a:gd name="T82" fmla="*/ 2147483646 w 16016"/>
                  <a:gd name="T83" fmla="*/ 2147483646 h 4122"/>
                  <a:gd name="T84" fmla="*/ 2147483646 w 16016"/>
                  <a:gd name="T85" fmla="*/ 2147483646 h 4122"/>
                  <a:gd name="T86" fmla="*/ 2147483646 w 16016"/>
                  <a:gd name="T87" fmla="*/ 2147483646 h 4122"/>
                  <a:gd name="T88" fmla="*/ 2147483646 w 16016"/>
                  <a:gd name="T89" fmla="*/ 2147483646 h 4122"/>
                  <a:gd name="T90" fmla="*/ 2147483646 w 16016"/>
                  <a:gd name="T91" fmla="*/ 2147483646 h 4122"/>
                  <a:gd name="T92" fmla="*/ 2147483646 w 16016"/>
                  <a:gd name="T93" fmla="*/ 2147483646 h 4122"/>
                  <a:gd name="T94" fmla="*/ 2147483646 w 16016"/>
                  <a:gd name="T95" fmla="*/ 2147483646 h 4122"/>
                  <a:gd name="T96" fmla="*/ 2147483646 w 16016"/>
                  <a:gd name="T97" fmla="*/ 2147483646 h 4122"/>
                  <a:gd name="T98" fmla="*/ 2147483646 w 16016"/>
                  <a:gd name="T99" fmla="*/ 2147483646 h 4122"/>
                  <a:gd name="T100" fmla="*/ 2147483646 w 16016"/>
                  <a:gd name="T101" fmla="*/ 2147483646 h 412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6016" h="4122">
                    <a:moveTo>
                      <a:pt x="16" y="4122"/>
                    </a:moveTo>
                    <a:cubicBezTo>
                      <a:pt x="16" y="2330"/>
                      <a:pt x="16" y="2330"/>
                      <a:pt x="16" y="2330"/>
                    </a:cubicBezTo>
                    <a:cubicBezTo>
                      <a:pt x="325" y="2330"/>
                      <a:pt x="325" y="2330"/>
                      <a:pt x="325" y="2330"/>
                    </a:cubicBezTo>
                    <a:cubicBezTo>
                      <a:pt x="311" y="2161"/>
                      <a:pt x="311" y="2161"/>
                      <a:pt x="311" y="2161"/>
                    </a:cubicBezTo>
                    <a:cubicBezTo>
                      <a:pt x="159" y="2119"/>
                      <a:pt x="43" y="1985"/>
                      <a:pt x="24" y="1817"/>
                    </a:cubicBezTo>
                    <a:cubicBezTo>
                      <a:pt x="0" y="1596"/>
                      <a:pt x="154" y="1394"/>
                      <a:pt x="367" y="1368"/>
                    </a:cubicBezTo>
                    <a:cubicBezTo>
                      <a:pt x="383" y="1366"/>
                      <a:pt x="398" y="1366"/>
                      <a:pt x="414" y="1366"/>
                    </a:cubicBezTo>
                    <a:cubicBezTo>
                      <a:pt x="613" y="1366"/>
                      <a:pt x="780" y="1520"/>
                      <a:pt x="803" y="1724"/>
                    </a:cubicBezTo>
                    <a:cubicBezTo>
                      <a:pt x="822" y="1893"/>
                      <a:pt x="736" y="2051"/>
                      <a:pt x="598" y="2127"/>
                    </a:cubicBezTo>
                    <a:cubicBezTo>
                      <a:pt x="627" y="2330"/>
                      <a:pt x="627" y="2330"/>
                      <a:pt x="627" y="2330"/>
                    </a:cubicBezTo>
                    <a:cubicBezTo>
                      <a:pt x="1016" y="2330"/>
                      <a:pt x="1016" y="2330"/>
                      <a:pt x="1016" y="2330"/>
                    </a:cubicBezTo>
                    <a:cubicBezTo>
                      <a:pt x="1066" y="1974"/>
                      <a:pt x="1066" y="1974"/>
                      <a:pt x="1066" y="1974"/>
                    </a:cubicBezTo>
                    <a:cubicBezTo>
                      <a:pt x="876" y="1886"/>
                      <a:pt x="756" y="1677"/>
                      <a:pt x="781" y="1453"/>
                    </a:cubicBezTo>
                    <a:cubicBezTo>
                      <a:pt x="809" y="1196"/>
                      <a:pt x="1018" y="1003"/>
                      <a:pt x="1268" y="1003"/>
                    </a:cubicBezTo>
                    <a:cubicBezTo>
                      <a:pt x="1287" y="1003"/>
                      <a:pt x="1306" y="1004"/>
                      <a:pt x="1325" y="1006"/>
                    </a:cubicBezTo>
                    <a:cubicBezTo>
                      <a:pt x="1530" y="1031"/>
                      <a:pt x="1690" y="1184"/>
                      <a:pt x="1741" y="1378"/>
                    </a:cubicBezTo>
                    <a:cubicBezTo>
                      <a:pt x="1811" y="1288"/>
                      <a:pt x="1913" y="1225"/>
                      <a:pt x="2033" y="1210"/>
                    </a:cubicBezTo>
                    <a:cubicBezTo>
                      <a:pt x="2050" y="1208"/>
                      <a:pt x="2067" y="1207"/>
                      <a:pt x="2085" y="1207"/>
                    </a:cubicBezTo>
                    <a:cubicBezTo>
                      <a:pt x="2307" y="1207"/>
                      <a:pt x="2494" y="1380"/>
                      <a:pt x="2520" y="1609"/>
                    </a:cubicBezTo>
                    <a:cubicBezTo>
                      <a:pt x="2542" y="1804"/>
                      <a:pt x="2440" y="1986"/>
                      <a:pt x="2277" y="2068"/>
                    </a:cubicBezTo>
                    <a:cubicBezTo>
                      <a:pt x="2314" y="2330"/>
                      <a:pt x="2314" y="2330"/>
                      <a:pt x="2314" y="2330"/>
                    </a:cubicBezTo>
                    <a:cubicBezTo>
                      <a:pt x="2550" y="2330"/>
                      <a:pt x="2550" y="2330"/>
                      <a:pt x="2550" y="2330"/>
                    </a:cubicBezTo>
                    <a:cubicBezTo>
                      <a:pt x="2550" y="1119"/>
                      <a:pt x="2550" y="1119"/>
                      <a:pt x="2550" y="1119"/>
                    </a:cubicBezTo>
                    <a:cubicBezTo>
                      <a:pt x="3133" y="536"/>
                      <a:pt x="3133" y="536"/>
                      <a:pt x="3133" y="536"/>
                    </a:cubicBezTo>
                    <a:cubicBezTo>
                      <a:pt x="3288" y="691"/>
                      <a:pt x="3288" y="691"/>
                      <a:pt x="3288" y="691"/>
                    </a:cubicBezTo>
                    <a:cubicBezTo>
                      <a:pt x="3607" y="691"/>
                      <a:pt x="3607" y="691"/>
                      <a:pt x="3607" y="691"/>
                    </a:cubicBezTo>
                    <a:cubicBezTo>
                      <a:pt x="3607" y="1010"/>
                      <a:pt x="3607" y="1010"/>
                      <a:pt x="3607" y="1010"/>
                    </a:cubicBezTo>
                    <a:cubicBezTo>
                      <a:pt x="3717" y="1119"/>
                      <a:pt x="3717" y="1119"/>
                      <a:pt x="3717" y="1119"/>
                    </a:cubicBezTo>
                    <a:cubicBezTo>
                      <a:pt x="3717" y="2330"/>
                      <a:pt x="3717" y="2330"/>
                      <a:pt x="3717" y="2330"/>
                    </a:cubicBezTo>
                    <a:cubicBezTo>
                      <a:pt x="4340" y="2330"/>
                      <a:pt x="4340" y="2330"/>
                      <a:pt x="4340" y="2330"/>
                    </a:cubicBezTo>
                    <a:cubicBezTo>
                      <a:pt x="4266" y="1986"/>
                      <a:pt x="4266" y="1986"/>
                      <a:pt x="4266" y="1986"/>
                    </a:cubicBezTo>
                    <a:cubicBezTo>
                      <a:pt x="4031" y="1970"/>
                      <a:pt x="3831" y="1800"/>
                      <a:pt x="3773" y="1562"/>
                    </a:cubicBezTo>
                    <a:cubicBezTo>
                      <a:pt x="3737" y="1417"/>
                      <a:pt x="3759" y="1268"/>
                      <a:pt x="3836" y="1144"/>
                    </a:cubicBezTo>
                    <a:cubicBezTo>
                      <a:pt x="3910" y="1025"/>
                      <a:pt x="4025" y="943"/>
                      <a:pt x="4160" y="913"/>
                    </a:cubicBezTo>
                    <a:cubicBezTo>
                      <a:pt x="4197" y="905"/>
                      <a:pt x="4235" y="901"/>
                      <a:pt x="4273" y="901"/>
                    </a:cubicBezTo>
                    <a:cubicBezTo>
                      <a:pt x="4520" y="901"/>
                      <a:pt x="4743" y="1080"/>
                      <a:pt x="4804" y="1327"/>
                    </a:cubicBezTo>
                    <a:cubicBezTo>
                      <a:pt x="4863" y="1566"/>
                      <a:pt x="4759" y="1804"/>
                      <a:pt x="4562" y="1918"/>
                    </a:cubicBezTo>
                    <a:cubicBezTo>
                      <a:pt x="4677" y="2330"/>
                      <a:pt x="4677" y="2330"/>
                      <a:pt x="4677" y="2330"/>
                    </a:cubicBezTo>
                    <a:cubicBezTo>
                      <a:pt x="4872" y="2330"/>
                      <a:pt x="4872" y="2330"/>
                      <a:pt x="4872" y="2330"/>
                    </a:cubicBezTo>
                    <a:cubicBezTo>
                      <a:pt x="4872" y="583"/>
                      <a:pt x="4872" y="583"/>
                      <a:pt x="4872" y="583"/>
                    </a:cubicBezTo>
                    <a:cubicBezTo>
                      <a:pt x="4982" y="473"/>
                      <a:pt x="4982" y="473"/>
                      <a:pt x="4982" y="473"/>
                    </a:cubicBezTo>
                    <a:cubicBezTo>
                      <a:pt x="4982" y="113"/>
                      <a:pt x="4982" y="113"/>
                      <a:pt x="4982" y="113"/>
                    </a:cubicBezTo>
                    <a:cubicBezTo>
                      <a:pt x="5342" y="113"/>
                      <a:pt x="5342" y="113"/>
                      <a:pt x="5342" y="113"/>
                    </a:cubicBezTo>
                    <a:cubicBezTo>
                      <a:pt x="5455" y="0"/>
                      <a:pt x="5455" y="0"/>
                      <a:pt x="5455" y="0"/>
                    </a:cubicBezTo>
                    <a:cubicBezTo>
                      <a:pt x="6038" y="583"/>
                      <a:pt x="6038" y="583"/>
                      <a:pt x="6038" y="583"/>
                    </a:cubicBezTo>
                    <a:cubicBezTo>
                      <a:pt x="6038" y="1355"/>
                      <a:pt x="6038" y="1355"/>
                      <a:pt x="6038" y="1355"/>
                    </a:cubicBezTo>
                    <a:cubicBezTo>
                      <a:pt x="6107" y="1277"/>
                      <a:pt x="6202" y="1223"/>
                      <a:pt x="6310" y="1210"/>
                    </a:cubicBezTo>
                    <a:cubicBezTo>
                      <a:pt x="6328" y="1208"/>
                      <a:pt x="6345" y="1207"/>
                      <a:pt x="6362" y="1207"/>
                    </a:cubicBezTo>
                    <a:cubicBezTo>
                      <a:pt x="6521" y="1207"/>
                      <a:pt x="6662" y="1295"/>
                      <a:pt x="6739" y="1428"/>
                    </a:cubicBezTo>
                    <a:cubicBezTo>
                      <a:pt x="6804" y="1225"/>
                      <a:pt x="6989" y="1081"/>
                      <a:pt x="7204" y="1081"/>
                    </a:cubicBezTo>
                    <a:cubicBezTo>
                      <a:pt x="7223" y="1081"/>
                      <a:pt x="7242" y="1082"/>
                      <a:pt x="7262" y="1085"/>
                    </a:cubicBezTo>
                    <a:cubicBezTo>
                      <a:pt x="7441" y="1107"/>
                      <a:pt x="7587" y="1228"/>
                      <a:pt x="7654" y="1389"/>
                    </a:cubicBezTo>
                    <a:cubicBezTo>
                      <a:pt x="7782" y="1389"/>
                      <a:pt x="7782" y="1389"/>
                      <a:pt x="7782" y="1389"/>
                    </a:cubicBezTo>
                    <a:cubicBezTo>
                      <a:pt x="7782" y="1259"/>
                      <a:pt x="7782" y="1259"/>
                      <a:pt x="7782" y="1259"/>
                    </a:cubicBezTo>
                    <a:cubicBezTo>
                      <a:pt x="8164" y="1259"/>
                      <a:pt x="8164" y="1259"/>
                      <a:pt x="8164" y="1259"/>
                    </a:cubicBezTo>
                    <a:cubicBezTo>
                      <a:pt x="8164" y="1389"/>
                      <a:pt x="8164" y="1389"/>
                      <a:pt x="8164" y="1389"/>
                    </a:cubicBezTo>
                    <a:cubicBezTo>
                      <a:pt x="9020" y="1389"/>
                      <a:pt x="9020" y="1389"/>
                      <a:pt x="9020" y="1389"/>
                    </a:cubicBezTo>
                    <a:cubicBezTo>
                      <a:pt x="9055" y="1496"/>
                      <a:pt x="9055" y="1496"/>
                      <a:pt x="9055" y="1496"/>
                    </a:cubicBezTo>
                    <a:cubicBezTo>
                      <a:pt x="9112" y="1402"/>
                      <a:pt x="9202" y="1330"/>
                      <a:pt x="9312" y="1300"/>
                    </a:cubicBezTo>
                    <a:cubicBezTo>
                      <a:pt x="9349" y="1290"/>
                      <a:pt x="9387" y="1285"/>
                      <a:pt x="9425" y="1285"/>
                    </a:cubicBezTo>
                    <a:cubicBezTo>
                      <a:pt x="9625" y="1285"/>
                      <a:pt x="9799" y="1425"/>
                      <a:pt x="9849" y="1625"/>
                    </a:cubicBezTo>
                    <a:cubicBezTo>
                      <a:pt x="9896" y="1815"/>
                      <a:pt x="9820" y="2010"/>
                      <a:pt x="9670" y="2114"/>
                    </a:cubicBezTo>
                    <a:cubicBezTo>
                      <a:pt x="9731" y="2330"/>
                      <a:pt x="9731" y="2330"/>
                      <a:pt x="9731" y="2330"/>
                    </a:cubicBezTo>
                    <a:cubicBezTo>
                      <a:pt x="9887" y="2330"/>
                      <a:pt x="9887" y="2330"/>
                      <a:pt x="9887" y="2330"/>
                    </a:cubicBezTo>
                    <a:cubicBezTo>
                      <a:pt x="9887" y="1119"/>
                      <a:pt x="9887" y="1119"/>
                      <a:pt x="9887" y="1119"/>
                    </a:cubicBezTo>
                    <a:cubicBezTo>
                      <a:pt x="10470" y="536"/>
                      <a:pt x="10470" y="536"/>
                      <a:pt x="10470" y="536"/>
                    </a:cubicBezTo>
                    <a:cubicBezTo>
                      <a:pt x="10625" y="691"/>
                      <a:pt x="10625" y="691"/>
                      <a:pt x="10625" y="691"/>
                    </a:cubicBezTo>
                    <a:cubicBezTo>
                      <a:pt x="10943" y="691"/>
                      <a:pt x="10943" y="691"/>
                      <a:pt x="10943" y="691"/>
                    </a:cubicBezTo>
                    <a:cubicBezTo>
                      <a:pt x="10943" y="1010"/>
                      <a:pt x="10943" y="1010"/>
                      <a:pt x="10943" y="1010"/>
                    </a:cubicBezTo>
                    <a:cubicBezTo>
                      <a:pt x="11053" y="1119"/>
                      <a:pt x="11053" y="1119"/>
                      <a:pt x="11053" y="1119"/>
                    </a:cubicBezTo>
                    <a:cubicBezTo>
                      <a:pt x="11053" y="1202"/>
                      <a:pt x="11053" y="1202"/>
                      <a:pt x="11053" y="1202"/>
                    </a:cubicBezTo>
                    <a:cubicBezTo>
                      <a:pt x="11130" y="1147"/>
                      <a:pt x="11223" y="1115"/>
                      <a:pt x="11322" y="1115"/>
                    </a:cubicBezTo>
                    <a:cubicBezTo>
                      <a:pt x="11350" y="1115"/>
                      <a:pt x="11378" y="1118"/>
                      <a:pt x="11406" y="1123"/>
                    </a:cubicBezTo>
                    <a:cubicBezTo>
                      <a:pt x="11537" y="1147"/>
                      <a:pt x="11647" y="1225"/>
                      <a:pt x="11717" y="1332"/>
                    </a:cubicBezTo>
                    <a:cubicBezTo>
                      <a:pt x="11717" y="583"/>
                      <a:pt x="11717" y="583"/>
                      <a:pt x="11717" y="583"/>
                    </a:cubicBezTo>
                    <a:cubicBezTo>
                      <a:pt x="11827" y="473"/>
                      <a:pt x="11827" y="473"/>
                      <a:pt x="11827" y="473"/>
                    </a:cubicBezTo>
                    <a:cubicBezTo>
                      <a:pt x="11827" y="113"/>
                      <a:pt x="11827" y="113"/>
                      <a:pt x="11827" y="113"/>
                    </a:cubicBezTo>
                    <a:cubicBezTo>
                      <a:pt x="12187" y="113"/>
                      <a:pt x="12187" y="113"/>
                      <a:pt x="12187" y="113"/>
                    </a:cubicBezTo>
                    <a:cubicBezTo>
                      <a:pt x="12300" y="0"/>
                      <a:pt x="12300" y="0"/>
                      <a:pt x="12300" y="0"/>
                    </a:cubicBezTo>
                    <a:cubicBezTo>
                      <a:pt x="12884" y="583"/>
                      <a:pt x="12884" y="583"/>
                      <a:pt x="12884" y="583"/>
                    </a:cubicBezTo>
                    <a:cubicBezTo>
                      <a:pt x="12884" y="1378"/>
                      <a:pt x="12884" y="1378"/>
                      <a:pt x="12884" y="1378"/>
                    </a:cubicBezTo>
                    <a:cubicBezTo>
                      <a:pt x="12932" y="1337"/>
                      <a:pt x="12989" y="1305"/>
                      <a:pt x="13053" y="1288"/>
                    </a:cubicBezTo>
                    <a:cubicBezTo>
                      <a:pt x="13089" y="1278"/>
                      <a:pt x="13127" y="1273"/>
                      <a:pt x="13165" y="1273"/>
                    </a:cubicBezTo>
                    <a:cubicBezTo>
                      <a:pt x="13271" y="1273"/>
                      <a:pt x="13370" y="1312"/>
                      <a:pt x="13446" y="1378"/>
                    </a:cubicBezTo>
                    <a:cubicBezTo>
                      <a:pt x="13524" y="1202"/>
                      <a:pt x="13696" y="1081"/>
                      <a:pt x="13892" y="1081"/>
                    </a:cubicBezTo>
                    <a:cubicBezTo>
                      <a:pt x="13912" y="1081"/>
                      <a:pt x="13931" y="1082"/>
                      <a:pt x="13950" y="1085"/>
                    </a:cubicBezTo>
                    <a:cubicBezTo>
                      <a:pt x="14154" y="1110"/>
                      <a:pt x="14315" y="1262"/>
                      <a:pt x="14366" y="1456"/>
                    </a:cubicBezTo>
                    <a:cubicBezTo>
                      <a:pt x="14388" y="1389"/>
                      <a:pt x="14388" y="1389"/>
                      <a:pt x="14388" y="1389"/>
                    </a:cubicBezTo>
                    <a:cubicBezTo>
                      <a:pt x="14532" y="1389"/>
                      <a:pt x="14532" y="1389"/>
                      <a:pt x="14532" y="1389"/>
                    </a:cubicBezTo>
                    <a:cubicBezTo>
                      <a:pt x="14532" y="1259"/>
                      <a:pt x="14532" y="1259"/>
                      <a:pt x="14532" y="1259"/>
                    </a:cubicBezTo>
                    <a:cubicBezTo>
                      <a:pt x="14914" y="1259"/>
                      <a:pt x="14914" y="1259"/>
                      <a:pt x="14914" y="1259"/>
                    </a:cubicBezTo>
                    <a:cubicBezTo>
                      <a:pt x="14914" y="1389"/>
                      <a:pt x="14914" y="1389"/>
                      <a:pt x="14914" y="1389"/>
                    </a:cubicBezTo>
                    <a:cubicBezTo>
                      <a:pt x="15770" y="1389"/>
                      <a:pt x="15770" y="1389"/>
                      <a:pt x="15770" y="1389"/>
                    </a:cubicBezTo>
                    <a:cubicBezTo>
                      <a:pt x="15982" y="2035"/>
                      <a:pt x="15982" y="2035"/>
                      <a:pt x="15982" y="2035"/>
                    </a:cubicBezTo>
                    <a:cubicBezTo>
                      <a:pt x="15837" y="2035"/>
                      <a:pt x="15837" y="2035"/>
                      <a:pt x="15837" y="2035"/>
                    </a:cubicBezTo>
                    <a:cubicBezTo>
                      <a:pt x="15837" y="2330"/>
                      <a:pt x="15837" y="2330"/>
                      <a:pt x="15837" y="2330"/>
                    </a:cubicBezTo>
                    <a:cubicBezTo>
                      <a:pt x="16016" y="2330"/>
                      <a:pt x="16016" y="2330"/>
                      <a:pt x="16016" y="2330"/>
                    </a:cubicBezTo>
                    <a:cubicBezTo>
                      <a:pt x="16016" y="4122"/>
                      <a:pt x="16016" y="4122"/>
                      <a:pt x="16016" y="4122"/>
                    </a:cubicBezTo>
                    <a:lnTo>
                      <a:pt x="16" y="4122"/>
                    </a:lnTo>
                    <a:close/>
                    <a:moveTo>
                      <a:pt x="14324" y="2330"/>
                    </a:moveTo>
                    <a:cubicBezTo>
                      <a:pt x="14324" y="2035"/>
                      <a:pt x="14324" y="2035"/>
                      <a:pt x="14324" y="2035"/>
                    </a:cubicBezTo>
                    <a:cubicBezTo>
                      <a:pt x="14176" y="2035"/>
                      <a:pt x="14176" y="2035"/>
                      <a:pt x="14176" y="2035"/>
                    </a:cubicBezTo>
                    <a:cubicBezTo>
                      <a:pt x="14176" y="2035"/>
                      <a:pt x="14063" y="2073"/>
                      <a:pt x="13989" y="2088"/>
                    </a:cubicBezTo>
                    <a:cubicBezTo>
                      <a:pt x="13969" y="2330"/>
                      <a:pt x="13969" y="2330"/>
                      <a:pt x="13969" y="2330"/>
                    </a:cubicBezTo>
                    <a:lnTo>
                      <a:pt x="14324" y="2330"/>
                    </a:lnTo>
                    <a:close/>
                    <a:moveTo>
                      <a:pt x="13652" y="2330"/>
                    </a:moveTo>
                    <a:cubicBezTo>
                      <a:pt x="13691" y="2053"/>
                      <a:pt x="13691" y="2053"/>
                      <a:pt x="13691" y="2053"/>
                    </a:cubicBezTo>
                    <a:cubicBezTo>
                      <a:pt x="13637" y="2027"/>
                      <a:pt x="13588" y="1992"/>
                      <a:pt x="13546" y="1949"/>
                    </a:cubicBezTo>
                    <a:cubicBezTo>
                      <a:pt x="13513" y="2010"/>
                      <a:pt x="13467" y="2062"/>
                      <a:pt x="13410" y="2102"/>
                    </a:cubicBezTo>
                    <a:cubicBezTo>
                      <a:pt x="13474" y="2330"/>
                      <a:pt x="13474" y="2330"/>
                      <a:pt x="13474" y="2330"/>
                    </a:cubicBezTo>
                    <a:lnTo>
                      <a:pt x="13652" y="2330"/>
                    </a:lnTo>
                    <a:close/>
                    <a:moveTo>
                      <a:pt x="13159" y="2330"/>
                    </a:moveTo>
                    <a:cubicBezTo>
                      <a:pt x="13126" y="2178"/>
                      <a:pt x="13126" y="2178"/>
                      <a:pt x="13126" y="2178"/>
                    </a:cubicBezTo>
                    <a:cubicBezTo>
                      <a:pt x="13035" y="2170"/>
                      <a:pt x="12951" y="2133"/>
                      <a:pt x="12884" y="2075"/>
                    </a:cubicBezTo>
                    <a:cubicBezTo>
                      <a:pt x="12884" y="2330"/>
                      <a:pt x="12884" y="2330"/>
                      <a:pt x="12884" y="2330"/>
                    </a:cubicBezTo>
                    <a:lnTo>
                      <a:pt x="13159" y="2330"/>
                    </a:lnTo>
                    <a:close/>
                    <a:moveTo>
                      <a:pt x="11717" y="2330"/>
                    </a:moveTo>
                    <a:cubicBezTo>
                      <a:pt x="11717" y="1892"/>
                      <a:pt x="11717" y="1892"/>
                      <a:pt x="11717" y="1892"/>
                    </a:cubicBezTo>
                    <a:cubicBezTo>
                      <a:pt x="11644" y="2002"/>
                      <a:pt x="11529" y="2077"/>
                      <a:pt x="11398" y="2097"/>
                    </a:cubicBezTo>
                    <a:cubicBezTo>
                      <a:pt x="11368" y="2330"/>
                      <a:pt x="11368" y="2330"/>
                      <a:pt x="11368" y="2330"/>
                    </a:cubicBezTo>
                    <a:lnTo>
                      <a:pt x="11717" y="2330"/>
                    </a:lnTo>
                    <a:close/>
                    <a:moveTo>
                      <a:pt x="9416" y="2330"/>
                    </a:moveTo>
                    <a:cubicBezTo>
                      <a:pt x="9386" y="2190"/>
                      <a:pt x="9386" y="2190"/>
                      <a:pt x="9386" y="2190"/>
                    </a:cubicBezTo>
                    <a:cubicBezTo>
                      <a:pt x="9270" y="2180"/>
                      <a:pt x="9165" y="2123"/>
                      <a:pt x="9092" y="2035"/>
                    </a:cubicBezTo>
                    <a:cubicBezTo>
                      <a:pt x="9087" y="2035"/>
                      <a:pt x="9087" y="2035"/>
                      <a:pt x="9087" y="2035"/>
                    </a:cubicBezTo>
                    <a:cubicBezTo>
                      <a:pt x="9087" y="2330"/>
                      <a:pt x="9087" y="2330"/>
                      <a:pt x="9087" y="2330"/>
                    </a:cubicBezTo>
                    <a:lnTo>
                      <a:pt x="9416" y="2330"/>
                    </a:lnTo>
                    <a:close/>
                    <a:moveTo>
                      <a:pt x="7574" y="2330"/>
                    </a:moveTo>
                    <a:cubicBezTo>
                      <a:pt x="7574" y="2035"/>
                      <a:pt x="7574" y="2035"/>
                      <a:pt x="7574" y="2035"/>
                    </a:cubicBezTo>
                    <a:cubicBezTo>
                      <a:pt x="7441" y="2035"/>
                      <a:pt x="7441" y="2035"/>
                      <a:pt x="7441" y="2035"/>
                    </a:cubicBezTo>
                    <a:cubicBezTo>
                      <a:pt x="7397" y="2060"/>
                      <a:pt x="7350" y="2078"/>
                      <a:pt x="7300" y="2088"/>
                    </a:cubicBezTo>
                    <a:cubicBezTo>
                      <a:pt x="7280" y="2330"/>
                      <a:pt x="7280" y="2330"/>
                      <a:pt x="7280" y="2330"/>
                    </a:cubicBezTo>
                    <a:lnTo>
                      <a:pt x="7574" y="2330"/>
                    </a:lnTo>
                    <a:close/>
                    <a:moveTo>
                      <a:pt x="6963" y="2330"/>
                    </a:moveTo>
                    <a:cubicBezTo>
                      <a:pt x="7003" y="2053"/>
                      <a:pt x="7003" y="2053"/>
                      <a:pt x="7003" y="2053"/>
                    </a:cubicBezTo>
                    <a:cubicBezTo>
                      <a:pt x="6902" y="2006"/>
                      <a:pt x="6820" y="1925"/>
                      <a:pt x="6770" y="1826"/>
                    </a:cubicBezTo>
                    <a:cubicBezTo>
                      <a:pt x="6730" y="1931"/>
                      <a:pt x="6654" y="2018"/>
                      <a:pt x="6555" y="2068"/>
                    </a:cubicBezTo>
                    <a:cubicBezTo>
                      <a:pt x="6592" y="2330"/>
                      <a:pt x="6592" y="2330"/>
                      <a:pt x="6592" y="2330"/>
                    </a:cubicBezTo>
                    <a:lnTo>
                      <a:pt x="6963" y="2330"/>
                    </a:lnTo>
                    <a:close/>
                    <a:moveTo>
                      <a:pt x="6281" y="2330"/>
                    </a:moveTo>
                    <a:cubicBezTo>
                      <a:pt x="6262" y="2103"/>
                      <a:pt x="6262" y="2103"/>
                      <a:pt x="6262" y="2103"/>
                    </a:cubicBezTo>
                    <a:cubicBezTo>
                      <a:pt x="6175" y="2082"/>
                      <a:pt x="6097" y="2034"/>
                      <a:pt x="6038" y="1967"/>
                    </a:cubicBezTo>
                    <a:cubicBezTo>
                      <a:pt x="6038" y="2330"/>
                      <a:pt x="6038" y="2330"/>
                      <a:pt x="6038" y="2330"/>
                    </a:cubicBezTo>
                    <a:lnTo>
                      <a:pt x="6281" y="2330"/>
                    </a:lnTo>
                    <a:close/>
                    <a:moveTo>
                      <a:pt x="2003" y="2330"/>
                    </a:moveTo>
                    <a:cubicBezTo>
                      <a:pt x="1985" y="2103"/>
                      <a:pt x="1985" y="2103"/>
                      <a:pt x="1985" y="2103"/>
                    </a:cubicBezTo>
                    <a:cubicBezTo>
                      <a:pt x="1837" y="2067"/>
                      <a:pt x="1716" y="1954"/>
                      <a:pt x="1668" y="1805"/>
                    </a:cubicBezTo>
                    <a:cubicBezTo>
                      <a:pt x="1597" y="1909"/>
                      <a:pt x="1489" y="1984"/>
                      <a:pt x="1364" y="2009"/>
                    </a:cubicBezTo>
                    <a:cubicBezTo>
                      <a:pt x="1338" y="2330"/>
                      <a:pt x="1338" y="2330"/>
                      <a:pt x="1338" y="2330"/>
                    </a:cubicBezTo>
                    <a:lnTo>
                      <a:pt x="2003" y="2330"/>
                    </a:lnTo>
                    <a:close/>
                    <a:moveTo>
                      <a:pt x="11053" y="2310"/>
                    </a:moveTo>
                    <a:cubicBezTo>
                      <a:pt x="11104" y="2045"/>
                      <a:pt x="11104" y="2045"/>
                      <a:pt x="11104" y="2045"/>
                    </a:cubicBezTo>
                    <a:cubicBezTo>
                      <a:pt x="11087" y="2036"/>
                      <a:pt x="11070" y="2025"/>
                      <a:pt x="11053" y="2013"/>
                    </a:cubicBezTo>
                    <a:lnTo>
                      <a:pt x="11053" y="2310"/>
                    </a:ln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203" name="组合 30"/>
              <p:cNvGrpSpPr/>
              <p:nvPr/>
            </p:nvGrpSpPr>
            <p:grpSpPr bwMode="auto">
              <a:xfrm>
                <a:off x="3923204" y="3574713"/>
                <a:ext cx="447479" cy="864823"/>
                <a:chOff x="3951779" y="3574713"/>
                <a:chExt cx="447479" cy="864823"/>
              </a:xfrm>
            </p:grpSpPr>
            <p:sp>
              <p:nvSpPr>
                <p:cNvPr id="5385" name="Freeform 70"/>
                <p:cNvSpPr/>
                <p:nvPr/>
              </p:nvSpPr>
              <p:spPr bwMode="auto">
                <a:xfrm>
                  <a:off x="3951779" y="3574713"/>
                  <a:ext cx="447479" cy="470078"/>
                </a:xfrm>
                <a:custGeom>
                  <a:avLst/>
                  <a:gdLst>
                    <a:gd name="T0" fmla="*/ 2147483646 w 766"/>
                    <a:gd name="T1" fmla="*/ 2147483646 h 805"/>
                    <a:gd name="T2" fmla="*/ 2147483646 w 766"/>
                    <a:gd name="T3" fmla="*/ 2147483646 h 805"/>
                    <a:gd name="T4" fmla="*/ 2147483646 w 766"/>
                    <a:gd name="T5" fmla="*/ 2147483646 h 805"/>
                    <a:gd name="T6" fmla="*/ 2147483646 w 766"/>
                    <a:gd name="T7" fmla="*/ 2147483646 h 805"/>
                    <a:gd name="T8" fmla="*/ 2147483646 w 766"/>
                    <a:gd name="T9" fmla="*/ 2147483646 h 8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66" h="805">
                      <a:moveTo>
                        <a:pt x="425" y="25"/>
                      </a:moveTo>
                      <a:cubicBezTo>
                        <a:pt x="226" y="0"/>
                        <a:pt x="46" y="150"/>
                        <a:pt x="23" y="359"/>
                      </a:cubicBezTo>
                      <a:cubicBezTo>
                        <a:pt x="0" y="567"/>
                        <a:pt x="142" y="756"/>
                        <a:pt x="341" y="780"/>
                      </a:cubicBezTo>
                      <a:cubicBezTo>
                        <a:pt x="540" y="805"/>
                        <a:pt x="720" y="655"/>
                        <a:pt x="743" y="447"/>
                      </a:cubicBezTo>
                      <a:cubicBezTo>
                        <a:pt x="766" y="238"/>
                        <a:pt x="624" y="49"/>
                        <a:pt x="425" y="25"/>
                      </a:cubicBezTo>
                      <a:close/>
                    </a:path>
                  </a:pathLst>
                </a:custGeom>
                <a:solidFill>
                  <a:srgbClr val="CCD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86" name="Freeform 71"/>
                <p:cNvSpPr/>
                <p:nvPr/>
              </p:nvSpPr>
              <p:spPr bwMode="auto">
                <a:xfrm>
                  <a:off x="4069299" y="3671139"/>
                  <a:ext cx="263666" cy="768397"/>
                </a:xfrm>
                <a:custGeom>
                  <a:avLst/>
                  <a:gdLst>
                    <a:gd name="T0" fmla="*/ 2147483646 w 175"/>
                    <a:gd name="T1" fmla="*/ 0 h 510"/>
                    <a:gd name="T2" fmla="*/ 2147483646 w 175"/>
                    <a:gd name="T3" fmla="*/ 2147483646 h 510"/>
                    <a:gd name="T4" fmla="*/ 0 w 175"/>
                    <a:gd name="T5" fmla="*/ 2147483646 h 510"/>
                    <a:gd name="T6" fmla="*/ 2147483646 w 175"/>
                    <a:gd name="T7" fmla="*/ 2147483646 h 510"/>
                    <a:gd name="T8" fmla="*/ 2147483646 w 175"/>
                    <a:gd name="T9" fmla="*/ 2147483646 h 510"/>
                    <a:gd name="T10" fmla="*/ 2147483646 w 175"/>
                    <a:gd name="T11" fmla="*/ 2147483646 h 510"/>
                    <a:gd name="T12" fmla="*/ 2147483646 w 175"/>
                    <a:gd name="T13" fmla="*/ 2147483646 h 510"/>
                    <a:gd name="T14" fmla="*/ 2147483646 w 175"/>
                    <a:gd name="T15" fmla="*/ 2147483646 h 510"/>
                    <a:gd name="T16" fmla="*/ 2147483646 w 175"/>
                    <a:gd name="T17" fmla="*/ 2147483646 h 510"/>
                    <a:gd name="T18" fmla="*/ 2147483646 w 175"/>
                    <a:gd name="T19" fmla="*/ 0 h 5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5" h="510">
                      <a:moveTo>
                        <a:pt x="82" y="0"/>
                      </a:moveTo>
                      <a:lnTo>
                        <a:pt x="63" y="130"/>
                      </a:lnTo>
                      <a:lnTo>
                        <a:pt x="0" y="39"/>
                      </a:lnTo>
                      <a:lnTo>
                        <a:pt x="61" y="143"/>
                      </a:lnTo>
                      <a:lnTo>
                        <a:pt x="9" y="507"/>
                      </a:lnTo>
                      <a:lnTo>
                        <a:pt x="40" y="510"/>
                      </a:lnTo>
                      <a:lnTo>
                        <a:pt x="65" y="210"/>
                      </a:lnTo>
                      <a:lnTo>
                        <a:pt x="175" y="127"/>
                      </a:lnTo>
                      <a:lnTo>
                        <a:pt x="66" y="195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04" name="组合 31"/>
              <p:cNvGrpSpPr/>
              <p:nvPr/>
            </p:nvGrpSpPr>
            <p:grpSpPr bwMode="auto">
              <a:xfrm>
                <a:off x="7770520" y="3574713"/>
                <a:ext cx="448985" cy="864823"/>
                <a:chOff x="7860055" y="3574713"/>
                <a:chExt cx="448985" cy="864823"/>
              </a:xfrm>
            </p:grpSpPr>
            <p:sp>
              <p:nvSpPr>
                <p:cNvPr id="5383" name="Freeform 74"/>
                <p:cNvSpPr/>
                <p:nvPr/>
              </p:nvSpPr>
              <p:spPr bwMode="auto">
                <a:xfrm>
                  <a:off x="7860055" y="3574713"/>
                  <a:ext cx="448985" cy="470078"/>
                </a:xfrm>
                <a:custGeom>
                  <a:avLst/>
                  <a:gdLst>
                    <a:gd name="T0" fmla="*/ 2147483646 w 766"/>
                    <a:gd name="T1" fmla="*/ 2147483646 h 805"/>
                    <a:gd name="T2" fmla="*/ 2147483646 w 766"/>
                    <a:gd name="T3" fmla="*/ 2147483646 h 805"/>
                    <a:gd name="T4" fmla="*/ 2147483646 w 766"/>
                    <a:gd name="T5" fmla="*/ 2147483646 h 805"/>
                    <a:gd name="T6" fmla="*/ 2147483646 w 766"/>
                    <a:gd name="T7" fmla="*/ 2147483646 h 805"/>
                    <a:gd name="T8" fmla="*/ 2147483646 w 766"/>
                    <a:gd name="T9" fmla="*/ 2147483646 h 8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66" h="805">
                      <a:moveTo>
                        <a:pt x="425" y="25"/>
                      </a:moveTo>
                      <a:cubicBezTo>
                        <a:pt x="226" y="0"/>
                        <a:pt x="46" y="150"/>
                        <a:pt x="23" y="359"/>
                      </a:cubicBezTo>
                      <a:cubicBezTo>
                        <a:pt x="0" y="567"/>
                        <a:pt x="142" y="756"/>
                        <a:pt x="341" y="780"/>
                      </a:cubicBezTo>
                      <a:cubicBezTo>
                        <a:pt x="540" y="805"/>
                        <a:pt x="720" y="655"/>
                        <a:pt x="743" y="447"/>
                      </a:cubicBezTo>
                      <a:cubicBezTo>
                        <a:pt x="766" y="238"/>
                        <a:pt x="624" y="49"/>
                        <a:pt x="425" y="25"/>
                      </a:cubicBez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84" name="Freeform 75"/>
                <p:cNvSpPr/>
                <p:nvPr/>
              </p:nvSpPr>
              <p:spPr bwMode="auto">
                <a:xfrm>
                  <a:off x="7977575" y="3671139"/>
                  <a:ext cx="263666" cy="768397"/>
                </a:xfrm>
                <a:custGeom>
                  <a:avLst/>
                  <a:gdLst>
                    <a:gd name="T0" fmla="*/ 2147483646 w 175"/>
                    <a:gd name="T1" fmla="*/ 0 h 510"/>
                    <a:gd name="T2" fmla="*/ 2147483646 w 175"/>
                    <a:gd name="T3" fmla="*/ 2147483646 h 510"/>
                    <a:gd name="T4" fmla="*/ 0 w 175"/>
                    <a:gd name="T5" fmla="*/ 2147483646 h 510"/>
                    <a:gd name="T6" fmla="*/ 2147483646 w 175"/>
                    <a:gd name="T7" fmla="*/ 2147483646 h 510"/>
                    <a:gd name="T8" fmla="*/ 2147483646 w 175"/>
                    <a:gd name="T9" fmla="*/ 2147483646 h 510"/>
                    <a:gd name="T10" fmla="*/ 2147483646 w 175"/>
                    <a:gd name="T11" fmla="*/ 2147483646 h 510"/>
                    <a:gd name="T12" fmla="*/ 2147483646 w 175"/>
                    <a:gd name="T13" fmla="*/ 2147483646 h 510"/>
                    <a:gd name="T14" fmla="*/ 2147483646 w 175"/>
                    <a:gd name="T15" fmla="*/ 2147483646 h 510"/>
                    <a:gd name="T16" fmla="*/ 2147483646 w 175"/>
                    <a:gd name="T17" fmla="*/ 2147483646 h 510"/>
                    <a:gd name="T18" fmla="*/ 2147483646 w 175"/>
                    <a:gd name="T19" fmla="*/ 0 h 5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5" h="510">
                      <a:moveTo>
                        <a:pt x="81" y="0"/>
                      </a:moveTo>
                      <a:lnTo>
                        <a:pt x="63" y="130"/>
                      </a:lnTo>
                      <a:lnTo>
                        <a:pt x="0" y="39"/>
                      </a:lnTo>
                      <a:lnTo>
                        <a:pt x="61" y="143"/>
                      </a:lnTo>
                      <a:lnTo>
                        <a:pt x="9" y="507"/>
                      </a:lnTo>
                      <a:lnTo>
                        <a:pt x="40" y="510"/>
                      </a:lnTo>
                      <a:lnTo>
                        <a:pt x="64" y="210"/>
                      </a:lnTo>
                      <a:lnTo>
                        <a:pt x="175" y="127"/>
                      </a:lnTo>
                      <a:lnTo>
                        <a:pt x="66" y="195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05" name="组合 32"/>
              <p:cNvGrpSpPr/>
              <p:nvPr/>
            </p:nvGrpSpPr>
            <p:grpSpPr bwMode="auto">
              <a:xfrm>
                <a:off x="2859502" y="2985609"/>
                <a:ext cx="531851" cy="1408727"/>
                <a:chOff x="2888077" y="2985609"/>
                <a:chExt cx="531851" cy="1408727"/>
              </a:xfrm>
            </p:grpSpPr>
            <p:sp>
              <p:nvSpPr>
                <p:cNvPr id="5350" name="Rectangle 76"/>
                <p:cNvSpPr>
                  <a:spLocks noChangeArrowheads="1"/>
                </p:cNvSpPr>
                <p:nvPr/>
              </p:nvSpPr>
              <p:spPr bwMode="auto">
                <a:xfrm>
                  <a:off x="2952863" y="3021769"/>
                  <a:ext cx="85880" cy="206413"/>
                </a:xfrm>
                <a:prstGeom prst="rect">
                  <a:avLst/>
                </a:prstGeom>
                <a:solidFill>
                  <a:srgbClr val="C63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51" name="Freeform 77"/>
                <p:cNvSpPr/>
                <p:nvPr/>
              </p:nvSpPr>
              <p:spPr bwMode="auto">
                <a:xfrm>
                  <a:off x="2888077" y="3068475"/>
                  <a:ext cx="531851" cy="1325861"/>
                </a:xfrm>
                <a:custGeom>
                  <a:avLst/>
                  <a:gdLst>
                    <a:gd name="T0" fmla="*/ 0 w 353"/>
                    <a:gd name="T1" fmla="*/ 2147483646 h 880"/>
                    <a:gd name="T2" fmla="*/ 2147483646 w 353"/>
                    <a:gd name="T3" fmla="*/ 0 h 880"/>
                    <a:gd name="T4" fmla="*/ 2147483646 w 353"/>
                    <a:gd name="T5" fmla="*/ 2147483646 h 880"/>
                    <a:gd name="T6" fmla="*/ 2147483646 w 353"/>
                    <a:gd name="T7" fmla="*/ 2147483646 h 880"/>
                    <a:gd name="T8" fmla="*/ 0 w 353"/>
                    <a:gd name="T9" fmla="*/ 2147483646 h 880"/>
                    <a:gd name="T10" fmla="*/ 0 w 353"/>
                    <a:gd name="T11" fmla="*/ 2147483646 h 88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3" h="880">
                      <a:moveTo>
                        <a:pt x="0" y="177"/>
                      </a:moveTo>
                      <a:lnTo>
                        <a:pt x="176" y="0"/>
                      </a:lnTo>
                      <a:lnTo>
                        <a:pt x="353" y="177"/>
                      </a:lnTo>
                      <a:lnTo>
                        <a:pt x="353" y="880"/>
                      </a:lnTo>
                      <a:lnTo>
                        <a:pt x="0" y="880"/>
                      </a:lnTo>
                      <a:lnTo>
                        <a:pt x="0" y="177"/>
                      </a:lnTo>
                      <a:close/>
                    </a:path>
                  </a:pathLst>
                </a:custGeom>
                <a:solidFill>
                  <a:srgbClr val="C63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2" name="Freeform 78"/>
                <p:cNvSpPr/>
                <p:nvPr/>
              </p:nvSpPr>
              <p:spPr bwMode="auto">
                <a:xfrm>
                  <a:off x="2888077" y="2985609"/>
                  <a:ext cx="531851" cy="349545"/>
                </a:xfrm>
                <a:custGeom>
                  <a:avLst/>
                  <a:gdLst>
                    <a:gd name="T0" fmla="*/ 0 w 353"/>
                    <a:gd name="T1" fmla="*/ 2147483646 h 232"/>
                    <a:gd name="T2" fmla="*/ 2147483646 w 353"/>
                    <a:gd name="T3" fmla="*/ 2147483646 h 232"/>
                    <a:gd name="T4" fmla="*/ 2147483646 w 353"/>
                    <a:gd name="T5" fmla="*/ 2147483646 h 232"/>
                    <a:gd name="T6" fmla="*/ 2147483646 w 353"/>
                    <a:gd name="T7" fmla="*/ 2147483646 h 232"/>
                    <a:gd name="T8" fmla="*/ 2147483646 w 353"/>
                    <a:gd name="T9" fmla="*/ 0 h 232"/>
                    <a:gd name="T10" fmla="*/ 0 w 353"/>
                    <a:gd name="T11" fmla="*/ 2147483646 h 232"/>
                    <a:gd name="T12" fmla="*/ 0 w 353"/>
                    <a:gd name="T13" fmla="*/ 2147483646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3" h="232">
                      <a:moveTo>
                        <a:pt x="0" y="232"/>
                      </a:moveTo>
                      <a:lnTo>
                        <a:pt x="176" y="55"/>
                      </a:lnTo>
                      <a:lnTo>
                        <a:pt x="353" y="232"/>
                      </a:lnTo>
                      <a:lnTo>
                        <a:pt x="353" y="177"/>
                      </a:lnTo>
                      <a:lnTo>
                        <a:pt x="176" y="0"/>
                      </a:lnTo>
                      <a:lnTo>
                        <a:pt x="0" y="177"/>
                      </a:lnTo>
                      <a:lnTo>
                        <a:pt x="0" y="232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53" name="Rectangle 79"/>
                <p:cNvSpPr>
                  <a:spLocks noChangeArrowheads="1"/>
                </p:cNvSpPr>
                <p:nvPr/>
              </p:nvSpPr>
              <p:spPr bwMode="auto">
                <a:xfrm>
                  <a:off x="3187902" y="3350221"/>
                  <a:ext cx="147653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54" name="Rectangle 80"/>
                <p:cNvSpPr>
                  <a:spLocks noChangeArrowheads="1"/>
                </p:cNvSpPr>
                <p:nvPr/>
              </p:nvSpPr>
              <p:spPr bwMode="auto">
                <a:xfrm>
                  <a:off x="3269262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55" name="Rectangle 81"/>
                <p:cNvSpPr>
                  <a:spLocks noChangeArrowheads="1"/>
                </p:cNvSpPr>
                <p:nvPr/>
              </p:nvSpPr>
              <p:spPr bwMode="auto">
                <a:xfrm>
                  <a:off x="3201463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56" name="Rectangle 82"/>
                <p:cNvSpPr>
                  <a:spLocks noChangeArrowheads="1"/>
                </p:cNvSpPr>
                <p:nvPr/>
              </p:nvSpPr>
              <p:spPr bwMode="auto">
                <a:xfrm>
                  <a:off x="3201463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69262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187902" y="3672646"/>
                  <a:ext cx="147653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59" name="Rectangle 85"/>
                <p:cNvSpPr>
                  <a:spLocks noChangeArrowheads="1"/>
                </p:cNvSpPr>
                <p:nvPr/>
              </p:nvSpPr>
              <p:spPr bwMode="auto">
                <a:xfrm>
                  <a:off x="3269262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0" name="Rectangle 86"/>
                <p:cNvSpPr>
                  <a:spLocks noChangeArrowheads="1"/>
                </p:cNvSpPr>
                <p:nvPr/>
              </p:nvSpPr>
              <p:spPr bwMode="auto">
                <a:xfrm>
                  <a:off x="3201463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1" name="Rectangle 87"/>
                <p:cNvSpPr>
                  <a:spLocks noChangeArrowheads="1"/>
                </p:cNvSpPr>
                <p:nvPr/>
              </p:nvSpPr>
              <p:spPr bwMode="auto">
                <a:xfrm>
                  <a:off x="3201463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2" name="Rectangle 88"/>
                <p:cNvSpPr>
                  <a:spLocks noChangeArrowheads="1"/>
                </p:cNvSpPr>
                <p:nvPr/>
              </p:nvSpPr>
              <p:spPr bwMode="auto">
                <a:xfrm>
                  <a:off x="3269262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3" name="Rectangle 89"/>
                <p:cNvSpPr>
                  <a:spLocks noChangeArrowheads="1"/>
                </p:cNvSpPr>
                <p:nvPr/>
              </p:nvSpPr>
              <p:spPr bwMode="auto">
                <a:xfrm>
                  <a:off x="3187902" y="3996577"/>
                  <a:ext cx="147653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4" name="Rectangle 90"/>
                <p:cNvSpPr>
                  <a:spLocks noChangeArrowheads="1"/>
                </p:cNvSpPr>
                <p:nvPr/>
              </p:nvSpPr>
              <p:spPr bwMode="auto">
                <a:xfrm>
                  <a:off x="3269262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5" name="Rectangle 91"/>
                <p:cNvSpPr>
                  <a:spLocks noChangeArrowheads="1"/>
                </p:cNvSpPr>
                <p:nvPr/>
              </p:nvSpPr>
              <p:spPr bwMode="auto">
                <a:xfrm>
                  <a:off x="3201463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6" name="Rectangle 92"/>
                <p:cNvSpPr>
                  <a:spLocks noChangeArrowheads="1"/>
                </p:cNvSpPr>
                <p:nvPr/>
              </p:nvSpPr>
              <p:spPr bwMode="auto">
                <a:xfrm>
                  <a:off x="3201463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7" name="Rectangle 93"/>
                <p:cNvSpPr>
                  <a:spLocks noChangeArrowheads="1"/>
                </p:cNvSpPr>
                <p:nvPr/>
              </p:nvSpPr>
              <p:spPr bwMode="auto">
                <a:xfrm>
                  <a:off x="3269262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8" name="Rectangle 94"/>
                <p:cNvSpPr>
                  <a:spLocks noChangeArrowheads="1"/>
                </p:cNvSpPr>
                <p:nvPr/>
              </p:nvSpPr>
              <p:spPr bwMode="auto">
                <a:xfrm>
                  <a:off x="2970943" y="3350221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9" name="Rectangle 95"/>
                <p:cNvSpPr>
                  <a:spLocks noChangeArrowheads="1"/>
                </p:cNvSpPr>
                <p:nvPr/>
              </p:nvSpPr>
              <p:spPr bwMode="auto">
                <a:xfrm>
                  <a:off x="3053810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0" name="Rectangle 96"/>
                <p:cNvSpPr>
                  <a:spLocks noChangeArrowheads="1"/>
                </p:cNvSpPr>
                <p:nvPr/>
              </p:nvSpPr>
              <p:spPr bwMode="auto">
                <a:xfrm>
                  <a:off x="2986010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1" name="Rectangle 97"/>
                <p:cNvSpPr>
                  <a:spLocks noChangeArrowheads="1"/>
                </p:cNvSpPr>
                <p:nvPr/>
              </p:nvSpPr>
              <p:spPr bwMode="auto">
                <a:xfrm>
                  <a:off x="2986010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2" name="Rectangle 98"/>
                <p:cNvSpPr>
                  <a:spLocks noChangeArrowheads="1"/>
                </p:cNvSpPr>
                <p:nvPr/>
              </p:nvSpPr>
              <p:spPr bwMode="auto">
                <a:xfrm>
                  <a:off x="3053810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3" name="Rectangle 99"/>
                <p:cNvSpPr>
                  <a:spLocks noChangeArrowheads="1"/>
                </p:cNvSpPr>
                <p:nvPr/>
              </p:nvSpPr>
              <p:spPr bwMode="auto">
                <a:xfrm>
                  <a:off x="2970943" y="3672646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4" name="Rectangle 100"/>
                <p:cNvSpPr>
                  <a:spLocks noChangeArrowheads="1"/>
                </p:cNvSpPr>
                <p:nvPr/>
              </p:nvSpPr>
              <p:spPr bwMode="auto">
                <a:xfrm>
                  <a:off x="3053810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5" name="Rectangle 101"/>
                <p:cNvSpPr>
                  <a:spLocks noChangeArrowheads="1"/>
                </p:cNvSpPr>
                <p:nvPr/>
              </p:nvSpPr>
              <p:spPr bwMode="auto">
                <a:xfrm>
                  <a:off x="2986010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6" name="Rectangle 102"/>
                <p:cNvSpPr>
                  <a:spLocks noChangeArrowheads="1"/>
                </p:cNvSpPr>
                <p:nvPr/>
              </p:nvSpPr>
              <p:spPr bwMode="auto">
                <a:xfrm>
                  <a:off x="2986010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7" name="Rectangle 103"/>
                <p:cNvSpPr>
                  <a:spLocks noChangeArrowheads="1"/>
                </p:cNvSpPr>
                <p:nvPr/>
              </p:nvSpPr>
              <p:spPr bwMode="auto">
                <a:xfrm>
                  <a:off x="3053810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8" name="Rectangle 104"/>
                <p:cNvSpPr>
                  <a:spLocks noChangeArrowheads="1"/>
                </p:cNvSpPr>
                <p:nvPr/>
              </p:nvSpPr>
              <p:spPr bwMode="auto">
                <a:xfrm>
                  <a:off x="2970943" y="3996577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9" name="Rectangle 105"/>
                <p:cNvSpPr>
                  <a:spLocks noChangeArrowheads="1"/>
                </p:cNvSpPr>
                <p:nvPr/>
              </p:nvSpPr>
              <p:spPr bwMode="auto">
                <a:xfrm>
                  <a:off x="3053810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80" name="Rectangle 106"/>
                <p:cNvSpPr>
                  <a:spLocks noChangeArrowheads="1"/>
                </p:cNvSpPr>
                <p:nvPr/>
              </p:nvSpPr>
              <p:spPr bwMode="auto">
                <a:xfrm>
                  <a:off x="2986010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81" name="Rectangle 107"/>
                <p:cNvSpPr>
                  <a:spLocks noChangeArrowheads="1"/>
                </p:cNvSpPr>
                <p:nvPr/>
              </p:nvSpPr>
              <p:spPr bwMode="auto">
                <a:xfrm>
                  <a:off x="2986010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82" name="Rectangle 108"/>
                <p:cNvSpPr>
                  <a:spLocks noChangeArrowheads="1"/>
                </p:cNvSpPr>
                <p:nvPr/>
              </p:nvSpPr>
              <p:spPr bwMode="auto">
                <a:xfrm>
                  <a:off x="3053810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206" name="组合 33"/>
              <p:cNvGrpSpPr/>
              <p:nvPr/>
            </p:nvGrpSpPr>
            <p:grpSpPr bwMode="auto">
              <a:xfrm>
                <a:off x="6806153" y="2985609"/>
                <a:ext cx="531851" cy="1408727"/>
                <a:chOff x="6888259" y="2985609"/>
                <a:chExt cx="531851" cy="1408727"/>
              </a:xfrm>
            </p:grpSpPr>
            <p:sp>
              <p:nvSpPr>
                <p:cNvPr id="5317" name="Rectangle 109"/>
                <p:cNvSpPr>
                  <a:spLocks noChangeArrowheads="1"/>
                </p:cNvSpPr>
                <p:nvPr/>
              </p:nvSpPr>
              <p:spPr bwMode="auto">
                <a:xfrm>
                  <a:off x="6951539" y="3021769"/>
                  <a:ext cx="87386" cy="206413"/>
                </a:xfrm>
                <a:prstGeom prst="rect">
                  <a:avLst/>
                </a:pr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18" name="Freeform 110"/>
                <p:cNvSpPr/>
                <p:nvPr/>
              </p:nvSpPr>
              <p:spPr bwMode="auto">
                <a:xfrm>
                  <a:off x="6888259" y="3068475"/>
                  <a:ext cx="531851" cy="1325861"/>
                </a:xfrm>
                <a:custGeom>
                  <a:avLst/>
                  <a:gdLst>
                    <a:gd name="T0" fmla="*/ 0 w 353"/>
                    <a:gd name="T1" fmla="*/ 2147483646 h 880"/>
                    <a:gd name="T2" fmla="*/ 2147483646 w 353"/>
                    <a:gd name="T3" fmla="*/ 0 h 880"/>
                    <a:gd name="T4" fmla="*/ 2147483646 w 353"/>
                    <a:gd name="T5" fmla="*/ 2147483646 h 880"/>
                    <a:gd name="T6" fmla="*/ 2147483646 w 353"/>
                    <a:gd name="T7" fmla="*/ 2147483646 h 880"/>
                    <a:gd name="T8" fmla="*/ 0 w 353"/>
                    <a:gd name="T9" fmla="*/ 2147483646 h 880"/>
                    <a:gd name="T10" fmla="*/ 0 w 353"/>
                    <a:gd name="T11" fmla="*/ 2147483646 h 88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3" h="880">
                      <a:moveTo>
                        <a:pt x="0" y="177"/>
                      </a:moveTo>
                      <a:lnTo>
                        <a:pt x="176" y="0"/>
                      </a:lnTo>
                      <a:lnTo>
                        <a:pt x="353" y="177"/>
                      </a:lnTo>
                      <a:lnTo>
                        <a:pt x="353" y="880"/>
                      </a:lnTo>
                      <a:lnTo>
                        <a:pt x="0" y="880"/>
                      </a:lnTo>
                      <a:lnTo>
                        <a:pt x="0" y="177"/>
                      </a:ln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19" name="Freeform 111"/>
                <p:cNvSpPr/>
                <p:nvPr/>
              </p:nvSpPr>
              <p:spPr bwMode="auto">
                <a:xfrm>
                  <a:off x="6888259" y="2985609"/>
                  <a:ext cx="531851" cy="349545"/>
                </a:xfrm>
                <a:custGeom>
                  <a:avLst/>
                  <a:gdLst>
                    <a:gd name="T0" fmla="*/ 0 w 353"/>
                    <a:gd name="T1" fmla="*/ 2147483646 h 232"/>
                    <a:gd name="T2" fmla="*/ 2147483646 w 353"/>
                    <a:gd name="T3" fmla="*/ 2147483646 h 232"/>
                    <a:gd name="T4" fmla="*/ 2147483646 w 353"/>
                    <a:gd name="T5" fmla="*/ 2147483646 h 232"/>
                    <a:gd name="T6" fmla="*/ 2147483646 w 353"/>
                    <a:gd name="T7" fmla="*/ 2147483646 h 232"/>
                    <a:gd name="T8" fmla="*/ 2147483646 w 353"/>
                    <a:gd name="T9" fmla="*/ 0 h 232"/>
                    <a:gd name="T10" fmla="*/ 0 w 353"/>
                    <a:gd name="T11" fmla="*/ 2147483646 h 232"/>
                    <a:gd name="T12" fmla="*/ 0 w 353"/>
                    <a:gd name="T13" fmla="*/ 2147483646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3" h="232">
                      <a:moveTo>
                        <a:pt x="0" y="232"/>
                      </a:moveTo>
                      <a:lnTo>
                        <a:pt x="176" y="55"/>
                      </a:lnTo>
                      <a:lnTo>
                        <a:pt x="353" y="232"/>
                      </a:lnTo>
                      <a:lnTo>
                        <a:pt x="353" y="177"/>
                      </a:lnTo>
                      <a:lnTo>
                        <a:pt x="176" y="0"/>
                      </a:lnTo>
                      <a:lnTo>
                        <a:pt x="0" y="177"/>
                      </a:lnTo>
                      <a:lnTo>
                        <a:pt x="0" y="232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320" name="Rectangle 112"/>
                <p:cNvSpPr>
                  <a:spLocks noChangeArrowheads="1"/>
                </p:cNvSpPr>
                <p:nvPr/>
              </p:nvSpPr>
              <p:spPr bwMode="auto">
                <a:xfrm>
                  <a:off x="7186578" y="3350221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1" name="Rectangle 113"/>
                <p:cNvSpPr>
                  <a:spLocks noChangeArrowheads="1"/>
                </p:cNvSpPr>
                <p:nvPr/>
              </p:nvSpPr>
              <p:spPr bwMode="auto">
                <a:xfrm>
                  <a:off x="7269445" y="3363780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2" name="Rectangle 114"/>
                <p:cNvSpPr>
                  <a:spLocks noChangeArrowheads="1"/>
                </p:cNvSpPr>
                <p:nvPr/>
              </p:nvSpPr>
              <p:spPr bwMode="auto">
                <a:xfrm>
                  <a:off x="7201645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3" name="Rectangle 115"/>
                <p:cNvSpPr>
                  <a:spLocks noChangeArrowheads="1"/>
                </p:cNvSpPr>
                <p:nvPr/>
              </p:nvSpPr>
              <p:spPr bwMode="auto">
                <a:xfrm>
                  <a:off x="7201645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4" name="Rectangle 116"/>
                <p:cNvSpPr>
                  <a:spLocks noChangeArrowheads="1"/>
                </p:cNvSpPr>
                <p:nvPr/>
              </p:nvSpPr>
              <p:spPr bwMode="auto">
                <a:xfrm>
                  <a:off x="7269445" y="3469246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5" name="Rectangle 117"/>
                <p:cNvSpPr>
                  <a:spLocks noChangeArrowheads="1"/>
                </p:cNvSpPr>
                <p:nvPr/>
              </p:nvSpPr>
              <p:spPr bwMode="auto">
                <a:xfrm>
                  <a:off x="7186578" y="3672646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6" name="Rectangle 118"/>
                <p:cNvSpPr>
                  <a:spLocks noChangeArrowheads="1"/>
                </p:cNvSpPr>
                <p:nvPr/>
              </p:nvSpPr>
              <p:spPr bwMode="auto">
                <a:xfrm>
                  <a:off x="7269445" y="3687713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7" name="Rectangle 119"/>
                <p:cNvSpPr>
                  <a:spLocks noChangeArrowheads="1"/>
                </p:cNvSpPr>
                <p:nvPr/>
              </p:nvSpPr>
              <p:spPr bwMode="auto">
                <a:xfrm>
                  <a:off x="7201645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8" name="Rectangle 120"/>
                <p:cNvSpPr>
                  <a:spLocks noChangeArrowheads="1"/>
                </p:cNvSpPr>
                <p:nvPr/>
              </p:nvSpPr>
              <p:spPr bwMode="auto">
                <a:xfrm>
                  <a:off x="7201645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9" name="Rectangle 121"/>
                <p:cNvSpPr>
                  <a:spLocks noChangeArrowheads="1"/>
                </p:cNvSpPr>
                <p:nvPr/>
              </p:nvSpPr>
              <p:spPr bwMode="auto">
                <a:xfrm>
                  <a:off x="7269445" y="3793179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0" name="Rectangle 122"/>
                <p:cNvSpPr>
                  <a:spLocks noChangeArrowheads="1"/>
                </p:cNvSpPr>
                <p:nvPr/>
              </p:nvSpPr>
              <p:spPr bwMode="auto">
                <a:xfrm>
                  <a:off x="7186578" y="3996577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1" name="Rectangle 123"/>
                <p:cNvSpPr>
                  <a:spLocks noChangeArrowheads="1"/>
                </p:cNvSpPr>
                <p:nvPr/>
              </p:nvSpPr>
              <p:spPr bwMode="auto">
                <a:xfrm>
                  <a:off x="7269445" y="4011644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2" name="Rectangle 124"/>
                <p:cNvSpPr>
                  <a:spLocks noChangeArrowheads="1"/>
                </p:cNvSpPr>
                <p:nvPr/>
              </p:nvSpPr>
              <p:spPr bwMode="auto">
                <a:xfrm>
                  <a:off x="7201645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3" name="Rectangle 125"/>
                <p:cNvSpPr>
                  <a:spLocks noChangeArrowheads="1"/>
                </p:cNvSpPr>
                <p:nvPr/>
              </p:nvSpPr>
              <p:spPr bwMode="auto">
                <a:xfrm>
                  <a:off x="7201645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4" name="Rectangle 126"/>
                <p:cNvSpPr>
                  <a:spLocks noChangeArrowheads="1"/>
                </p:cNvSpPr>
                <p:nvPr/>
              </p:nvSpPr>
              <p:spPr bwMode="auto">
                <a:xfrm>
                  <a:off x="7269445" y="4115604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5" name="Rectangle 127"/>
                <p:cNvSpPr>
                  <a:spLocks noChangeArrowheads="1"/>
                </p:cNvSpPr>
                <p:nvPr/>
              </p:nvSpPr>
              <p:spPr bwMode="auto">
                <a:xfrm>
                  <a:off x="6971126" y="335022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6" name="Rectangle 128"/>
                <p:cNvSpPr>
                  <a:spLocks noChangeArrowheads="1"/>
                </p:cNvSpPr>
                <p:nvPr/>
              </p:nvSpPr>
              <p:spPr bwMode="auto">
                <a:xfrm>
                  <a:off x="7053992" y="3363780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7" name="Rectangle 129"/>
                <p:cNvSpPr>
                  <a:spLocks noChangeArrowheads="1"/>
                </p:cNvSpPr>
                <p:nvPr/>
              </p:nvSpPr>
              <p:spPr bwMode="auto">
                <a:xfrm>
                  <a:off x="6986193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8" name="Rectangle 130"/>
                <p:cNvSpPr>
                  <a:spLocks noChangeArrowheads="1"/>
                </p:cNvSpPr>
                <p:nvPr/>
              </p:nvSpPr>
              <p:spPr bwMode="auto">
                <a:xfrm>
                  <a:off x="6986193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9" name="Rectangle 131"/>
                <p:cNvSpPr>
                  <a:spLocks noChangeArrowheads="1"/>
                </p:cNvSpPr>
                <p:nvPr/>
              </p:nvSpPr>
              <p:spPr bwMode="auto">
                <a:xfrm>
                  <a:off x="7053992" y="3469246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0" name="Rectangle 132"/>
                <p:cNvSpPr>
                  <a:spLocks noChangeArrowheads="1"/>
                </p:cNvSpPr>
                <p:nvPr/>
              </p:nvSpPr>
              <p:spPr bwMode="auto">
                <a:xfrm>
                  <a:off x="6971126" y="367264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1" name="Rectangle 133"/>
                <p:cNvSpPr>
                  <a:spLocks noChangeArrowheads="1"/>
                </p:cNvSpPr>
                <p:nvPr/>
              </p:nvSpPr>
              <p:spPr bwMode="auto">
                <a:xfrm>
                  <a:off x="7053992" y="3687713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2" name="Rectangle 134"/>
                <p:cNvSpPr>
                  <a:spLocks noChangeArrowheads="1"/>
                </p:cNvSpPr>
                <p:nvPr/>
              </p:nvSpPr>
              <p:spPr bwMode="auto">
                <a:xfrm>
                  <a:off x="6986193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3" name="Rectangle 135"/>
                <p:cNvSpPr>
                  <a:spLocks noChangeArrowheads="1"/>
                </p:cNvSpPr>
                <p:nvPr/>
              </p:nvSpPr>
              <p:spPr bwMode="auto">
                <a:xfrm>
                  <a:off x="6986193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4" name="Rectangle 136"/>
                <p:cNvSpPr>
                  <a:spLocks noChangeArrowheads="1"/>
                </p:cNvSpPr>
                <p:nvPr/>
              </p:nvSpPr>
              <p:spPr bwMode="auto">
                <a:xfrm>
                  <a:off x="7053992" y="3793179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5" name="Rectangle 137"/>
                <p:cNvSpPr>
                  <a:spLocks noChangeArrowheads="1"/>
                </p:cNvSpPr>
                <p:nvPr/>
              </p:nvSpPr>
              <p:spPr bwMode="auto">
                <a:xfrm>
                  <a:off x="6971126" y="3996577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6" name="Rectangle 138"/>
                <p:cNvSpPr>
                  <a:spLocks noChangeArrowheads="1"/>
                </p:cNvSpPr>
                <p:nvPr/>
              </p:nvSpPr>
              <p:spPr bwMode="auto">
                <a:xfrm>
                  <a:off x="7053992" y="4011644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7" name="Rectangle 139"/>
                <p:cNvSpPr>
                  <a:spLocks noChangeArrowheads="1"/>
                </p:cNvSpPr>
                <p:nvPr/>
              </p:nvSpPr>
              <p:spPr bwMode="auto">
                <a:xfrm>
                  <a:off x="6986193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8" name="Rectangle 140"/>
                <p:cNvSpPr>
                  <a:spLocks noChangeArrowheads="1"/>
                </p:cNvSpPr>
                <p:nvPr/>
              </p:nvSpPr>
              <p:spPr bwMode="auto">
                <a:xfrm>
                  <a:off x="6986193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9" name="Rectangle 141"/>
                <p:cNvSpPr>
                  <a:spLocks noChangeArrowheads="1"/>
                </p:cNvSpPr>
                <p:nvPr/>
              </p:nvSpPr>
              <p:spPr bwMode="auto">
                <a:xfrm>
                  <a:off x="7053992" y="4115604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207" name="组合 34"/>
              <p:cNvGrpSpPr/>
              <p:nvPr/>
            </p:nvGrpSpPr>
            <p:grpSpPr bwMode="auto">
              <a:xfrm>
                <a:off x="5759476" y="3298994"/>
                <a:ext cx="531851" cy="1126982"/>
                <a:chOff x="5818531" y="3298994"/>
                <a:chExt cx="531851" cy="1126982"/>
              </a:xfrm>
            </p:grpSpPr>
            <p:sp>
              <p:nvSpPr>
                <p:cNvPr id="5294" name="Rectangle 142"/>
                <p:cNvSpPr>
                  <a:spLocks noChangeArrowheads="1"/>
                </p:cNvSpPr>
                <p:nvPr/>
              </p:nvSpPr>
              <p:spPr bwMode="auto">
                <a:xfrm>
                  <a:off x="6207249" y="3359261"/>
                  <a:ext cx="78346" cy="182306"/>
                </a:xfrm>
                <a:prstGeom prst="rect">
                  <a:avLst/>
                </a:prstGeom>
                <a:solidFill>
                  <a:srgbClr val="8AB7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95" name="Freeform 143"/>
                <p:cNvSpPr/>
                <p:nvPr/>
              </p:nvSpPr>
              <p:spPr bwMode="auto">
                <a:xfrm>
                  <a:off x="5818531" y="3381860"/>
                  <a:ext cx="531851" cy="1044116"/>
                </a:xfrm>
                <a:custGeom>
                  <a:avLst/>
                  <a:gdLst>
                    <a:gd name="T0" fmla="*/ 2147483646 w 353"/>
                    <a:gd name="T1" fmla="*/ 2147483646 h 693"/>
                    <a:gd name="T2" fmla="*/ 2147483646 w 353"/>
                    <a:gd name="T3" fmla="*/ 0 h 693"/>
                    <a:gd name="T4" fmla="*/ 0 w 353"/>
                    <a:gd name="T5" fmla="*/ 2147483646 h 693"/>
                    <a:gd name="T6" fmla="*/ 0 w 353"/>
                    <a:gd name="T7" fmla="*/ 2147483646 h 693"/>
                    <a:gd name="T8" fmla="*/ 2147483646 w 353"/>
                    <a:gd name="T9" fmla="*/ 2147483646 h 693"/>
                    <a:gd name="T10" fmla="*/ 2147483646 w 353"/>
                    <a:gd name="T11" fmla="*/ 2147483646 h 69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3" h="693">
                      <a:moveTo>
                        <a:pt x="353" y="177"/>
                      </a:moveTo>
                      <a:lnTo>
                        <a:pt x="176" y="0"/>
                      </a:lnTo>
                      <a:lnTo>
                        <a:pt x="0" y="177"/>
                      </a:lnTo>
                      <a:lnTo>
                        <a:pt x="0" y="693"/>
                      </a:lnTo>
                      <a:lnTo>
                        <a:pt x="353" y="693"/>
                      </a:lnTo>
                      <a:lnTo>
                        <a:pt x="353" y="177"/>
                      </a:lnTo>
                      <a:close/>
                    </a:path>
                  </a:pathLst>
                </a:custGeom>
                <a:solidFill>
                  <a:srgbClr val="8AB7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96" name="Freeform 144"/>
                <p:cNvSpPr/>
                <p:nvPr/>
              </p:nvSpPr>
              <p:spPr bwMode="auto">
                <a:xfrm>
                  <a:off x="5818531" y="3298994"/>
                  <a:ext cx="531851" cy="349545"/>
                </a:xfrm>
                <a:custGeom>
                  <a:avLst/>
                  <a:gdLst>
                    <a:gd name="T0" fmla="*/ 2147483646 w 353"/>
                    <a:gd name="T1" fmla="*/ 2147483646 h 232"/>
                    <a:gd name="T2" fmla="*/ 2147483646 w 353"/>
                    <a:gd name="T3" fmla="*/ 2147483646 h 232"/>
                    <a:gd name="T4" fmla="*/ 0 w 353"/>
                    <a:gd name="T5" fmla="*/ 2147483646 h 232"/>
                    <a:gd name="T6" fmla="*/ 0 w 353"/>
                    <a:gd name="T7" fmla="*/ 2147483646 h 232"/>
                    <a:gd name="T8" fmla="*/ 2147483646 w 353"/>
                    <a:gd name="T9" fmla="*/ 0 h 232"/>
                    <a:gd name="T10" fmla="*/ 2147483646 w 353"/>
                    <a:gd name="T11" fmla="*/ 2147483646 h 232"/>
                    <a:gd name="T12" fmla="*/ 2147483646 w 353"/>
                    <a:gd name="T13" fmla="*/ 2147483646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3" h="232">
                      <a:moveTo>
                        <a:pt x="353" y="232"/>
                      </a:moveTo>
                      <a:lnTo>
                        <a:pt x="176" y="55"/>
                      </a:lnTo>
                      <a:lnTo>
                        <a:pt x="0" y="232"/>
                      </a:lnTo>
                      <a:lnTo>
                        <a:pt x="0" y="177"/>
                      </a:lnTo>
                      <a:lnTo>
                        <a:pt x="176" y="0"/>
                      </a:lnTo>
                      <a:lnTo>
                        <a:pt x="353" y="177"/>
                      </a:lnTo>
                      <a:lnTo>
                        <a:pt x="353" y="232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97" name="Rectangle 145"/>
                <p:cNvSpPr>
                  <a:spLocks noChangeArrowheads="1"/>
                </p:cNvSpPr>
                <p:nvPr/>
              </p:nvSpPr>
              <p:spPr bwMode="auto">
                <a:xfrm>
                  <a:off x="5901397" y="366360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98" name="Rectangle 146"/>
                <p:cNvSpPr>
                  <a:spLocks noChangeArrowheads="1"/>
                </p:cNvSpPr>
                <p:nvPr/>
              </p:nvSpPr>
              <p:spPr bwMode="auto">
                <a:xfrm>
                  <a:off x="5916464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99" name="Rectangle 147"/>
                <p:cNvSpPr>
                  <a:spLocks noChangeArrowheads="1"/>
                </p:cNvSpPr>
                <p:nvPr/>
              </p:nvSpPr>
              <p:spPr bwMode="auto">
                <a:xfrm>
                  <a:off x="5984263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0" name="Rectangle 148"/>
                <p:cNvSpPr>
                  <a:spLocks noChangeArrowheads="1"/>
                </p:cNvSpPr>
                <p:nvPr/>
              </p:nvSpPr>
              <p:spPr bwMode="auto">
                <a:xfrm>
                  <a:off x="5984263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1" name="Rectangle 149"/>
                <p:cNvSpPr>
                  <a:spLocks noChangeArrowheads="1"/>
                </p:cNvSpPr>
                <p:nvPr/>
              </p:nvSpPr>
              <p:spPr bwMode="auto">
                <a:xfrm>
                  <a:off x="5916464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2" name="Rectangle 150"/>
                <p:cNvSpPr>
                  <a:spLocks noChangeArrowheads="1"/>
                </p:cNvSpPr>
                <p:nvPr/>
              </p:nvSpPr>
              <p:spPr bwMode="auto">
                <a:xfrm>
                  <a:off x="5901397" y="398603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3" name="Rectangle 151"/>
                <p:cNvSpPr>
                  <a:spLocks noChangeArrowheads="1"/>
                </p:cNvSpPr>
                <p:nvPr/>
              </p:nvSpPr>
              <p:spPr bwMode="auto">
                <a:xfrm>
                  <a:off x="5916464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4" name="Rectangle 152"/>
                <p:cNvSpPr>
                  <a:spLocks noChangeArrowheads="1"/>
                </p:cNvSpPr>
                <p:nvPr/>
              </p:nvSpPr>
              <p:spPr bwMode="auto">
                <a:xfrm>
                  <a:off x="5984263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5" name="Rectangle 153"/>
                <p:cNvSpPr>
                  <a:spLocks noChangeArrowheads="1"/>
                </p:cNvSpPr>
                <p:nvPr/>
              </p:nvSpPr>
              <p:spPr bwMode="auto">
                <a:xfrm>
                  <a:off x="5984263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6" name="Rectangle 154"/>
                <p:cNvSpPr>
                  <a:spLocks noChangeArrowheads="1"/>
                </p:cNvSpPr>
                <p:nvPr/>
              </p:nvSpPr>
              <p:spPr bwMode="auto">
                <a:xfrm>
                  <a:off x="5916464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7" name="Rectangle 155"/>
                <p:cNvSpPr>
                  <a:spLocks noChangeArrowheads="1"/>
                </p:cNvSpPr>
                <p:nvPr/>
              </p:nvSpPr>
              <p:spPr bwMode="auto">
                <a:xfrm>
                  <a:off x="6116849" y="366360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8" name="Rectangle 156"/>
                <p:cNvSpPr>
                  <a:spLocks noChangeArrowheads="1"/>
                </p:cNvSpPr>
                <p:nvPr/>
              </p:nvSpPr>
              <p:spPr bwMode="auto">
                <a:xfrm>
                  <a:off x="6131916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09" name="Rectangle 157"/>
                <p:cNvSpPr>
                  <a:spLocks noChangeArrowheads="1"/>
                </p:cNvSpPr>
                <p:nvPr/>
              </p:nvSpPr>
              <p:spPr bwMode="auto">
                <a:xfrm>
                  <a:off x="6199716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10" name="Rectangle 158"/>
                <p:cNvSpPr>
                  <a:spLocks noChangeArrowheads="1"/>
                </p:cNvSpPr>
                <p:nvPr/>
              </p:nvSpPr>
              <p:spPr bwMode="auto">
                <a:xfrm>
                  <a:off x="6199716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11" name="Rectangle 159"/>
                <p:cNvSpPr>
                  <a:spLocks noChangeArrowheads="1"/>
                </p:cNvSpPr>
                <p:nvPr/>
              </p:nvSpPr>
              <p:spPr bwMode="auto">
                <a:xfrm>
                  <a:off x="6131916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12" name="Rectangle 160"/>
                <p:cNvSpPr>
                  <a:spLocks noChangeArrowheads="1"/>
                </p:cNvSpPr>
                <p:nvPr/>
              </p:nvSpPr>
              <p:spPr bwMode="auto">
                <a:xfrm>
                  <a:off x="6116849" y="398603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13" name="Rectangle 161"/>
                <p:cNvSpPr>
                  <a:spLocks noChangeArrowheads="1"/>
                </p:cNvSpPr>
                <p:nvPr/>
              </p:nvSpPr>
              <p:spPr bwMode="auto">
                <a:xfrm>
                  <a:off x="6131916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14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99716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15" name="Rectangle 163"/>
                <p:cNvSpPr>
                  <a:spLocks noChangeArrowheads="1"/>
                </p:cNvSpPr>
                <p:nvPr/>
              </p:nvSpPr>
              <p:spPr bwMode="auto">
                <a:xfrm>
                  <a:off x="6199716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16" name="Rectangle 164"/>
                <p:cNvSpPr>
                  <a:spLocks noChangeArrowheads="1"/>
                </p:cNvSpPr>
                <p:nvPr/>
              </p:nvSpPr>
              <p:spPr bwMode="auto">
                <a:xfrm>
                  <a:off x="6131916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208" name="组合 35"/>
              <p:cNvGrpSpPr/>
              <p:nvPr/>
            </p:nvGrpSpPr>
            <p:grpSpPr bwMode="auto">
              <a:xfrm>
                <a:off x="1502001" y="3298994"/>
                <a:ext cx="533358" cy="1126982"/>
                <a:chOff x="1530576" y="3298994"/>
                <a:chExt cx="533358" cy="1126982"/>
              </a:xfrm>
            </p:grpSpPr>
            <p:sp>
              <p:nvSpPr>
                <p:cNvPr id="5271" name="Rectangle 165"/>
                <p:cNvSpPr>
                  <a:spLocks noChangeArrowheads="1"/>
                </p:cNvSpPr>
                <p:nvPr/>
              </p:nvSpPr>
              <p:spPr bwMode="auto">
                <a:xfrm>
                  <a:off x="1919294" y="3359261"/>
                  <a:ext cx="79853" cy="182306"/>
                </a:xfrm>
                <a:prstGeom prst="rect">
                  <a:avLst/>
                </a:pr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72" name="Freeform 166"/>
                <p:cNvSpPr/>
                <p:nvPr/>
              </p:nvSpPr>
              <p:spPr bwMode="auto">
                <a:xfrm>
                  <a:off x="1530576" y="3381860"/>
                  <a:ext cx="533358" cy="1044116"/>
                </a:xfrm>
                <a:custGeom>
                  <a:avLst/>
                  <a:gdLst>
                    <a:gd name="T0" fmla="*/ 2147483646 w 354"/>
                    <a:gd name="T1" fmla="*/ 2147483646 h 693"/>
                    <a:gd name="T2" fmla="*/ 2147483646 w 354"/>
                    <a:gd name="T3" fmla="*/ 0 h 693"/>
                    <a:gd name="T4" fmla="*/ 0 w 354"/>
                    <a:gd name="T5" fmla="*/ 2147483646 h 693"/>
                    <a:gd name="T6" fmla="*/ 0 w 354"/>
                    <a:gd name="T7" fmla="*/ 2147483646 h 693"/>
                    <a:gd name="T8" fmla="*/ 2147483646 w 354"/>
                    <a:gd name="T9" fmla="*/ 2147483646 h 693"/>
                    <a:gd name="T10" fmla="*/ 2147483646 w 354"/>
                    <a:gd name="T11" fmla="*/ 2147483646 h 69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4" h="693">
                      <a:moveTo>
                        <a:pt x="354" y="177"/>
                      </a:moveTo>
                      <a:lnTo>
                        <a:pt x="177" y="0"/>
                      </a:lnTo>
                      <a:lnTo>
                        <a:pt x="0" y="177"/>
                      </a:lnTo>
                      <a:lnTo>
                        <a:pt x="0" y="693"/>
                      </a:lnTo>
                      <a:lnTo>
                        <a:pt x="354" y="693"/>
                      </a:lnTo>
                      <a:lnTo>
                        <a:pt x="354" y="177"/>
                      </a:ln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73" name="Freeform 167"/>
                <p:cNvSpPr/>
                <p:nvPr/>
              </p:nvSpPr>
              <p:spPr bwMode="auto">
                <a:xfrm>
                  <a:off x="1530576" y="3298994"/>
                  <a:ext cx="533358" cy="349545"/>
                </a:xfrm>
                <a:custGeom>
                  <a:avLst/>
                  <a:gdLst>
                    <a:gd name="T0" fmla="*/ 2147483646 w 354"/>
                    <a:gd name="T1" fmla="*/ 2147483646 h 232"/>
                    <a:gd name="T2" fmla="*/ 2147483646 w 354"/>
                    <a:gd name="T3" fmla="*/ 2147483646 h 232"/>
                    <a:gd name="T4" fmla="*/ 0 w 354"/>
                    <a:gd name="T5" fmla="*/ 2147483646 h 232"/>
                    <a:gd name="T6" fmla="*/ 0 w 354"/>
                    <a:gd name="T7" fmla="*/ 2147483646 h 232"/>
                    <a:gd name="T8" fmla="*/ 2147483646 w 354"/>
                    <a:gd name="T9" fmla="*/ 0 h 232"/>
                    <a:gd name="T10" fmla="*/ 2147483646 w 354"/>
                    <a:gd name="T11" fmla="*/ 2147483646 h 232"/>
                    <a:gd name="T12" fmla="*/ 2147483646 w 354"/>
                    <a:gd name="T13" fmla="*/ 2147483646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4" h="232">
                      <a:moveTo>
                        <a:pt x="354" y="232"/>
                      </a:moveTo>
                      <a:lnTo>
                        <a:pt x="177" y="55"/>
                      </a:lnTo>
                      <a:lnTo>
                        <a:pt x="0" y="232"/>
                      </a:lnTo>
                      <a:lnTo>
                        <a:pt x="0" y="177"/>
                      </a:lnTo>
                      <a:lnTo>
                        <a:pt x="177" y="0"/>
                      </a:lnTo>
                      <a:lnTo>
                        <a:pt x="354" y="177"/>
                      </a:lnTo>
                      <a:lnTo>
                        <a:pt x="354" y="232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74" name="Rectangle 168"/>
                <p:cNvSpPr>
                  <a:spLocks noChangeArrowheads="1"/>
                </p:cNvSpPr>
                <p:nvPr/>
              </p:nvSpPr>
              <p:spPr bwMode="auto">
                <a:xfrm>
                  <a:off x="1614949" y="366360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75" name="Rectangle 169"/>
                <p:cNvSpPr>
                  <a:spLocks noChangeArrowheads="1"/>
                </p:cNvSpPr>
                <p:nvPr/>
              </p:nvSpPr>
              <p:spPr bwMode="auto">
                <a:xfrm>
                  <a:off x="1630016" y="3678673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76" name="Rectangle 170"/>
                <p:cNvSpPr>
                  <a:spLocks noChangeArrowheads="1"/>
                </p:cNvSpPr>
                <p:nvPr/>
              </p:nvSpPr>
              <p:spPr bwMode="auto">
                <a:xfrm>
                  <a:off x="1697816" y="3678673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77" name="Rectangle 171"/>
                <p:cNvSpPr>
                  <a:spLocks noChangeArrowheads="1"/>
                </p:cNvSpPr>
                <p:nvPr/>
              </p:nvSpPr>
              <p:spPr bwMode="auto">
                <a:xfrm>
                  <a:off x="1697816" y="3782632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78" name="Rectangle 172"/>
                <p:cNvSpPr>
                  <a:spLocks noChangeArrowheads="1"/>
                </p:cNvSpPr>
                <p:nvPr/>
              </p:nvSpPr>
              <p:spPr bwMode="auto">
                <a:xfrm>
                  <a:off x="1630016" y="3782632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79" name="Rectangle 173"/>
                <p:cNvSpPr>
                  <a:spLocks noChangeArrowheads="1"/>
                </p:cNvSpPr>
                <p:nvPr/>
              </p:nvSpPr>
              <p:spPr bwMode="auto">
                <a:xfrm>
                  <a:off x="1614949" y="398603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0" name="Rectangle 174"/>
                <p:cNvSpPr>
                  <a:spLocks noChangeArrowheads="1"/>
                </p:cNvSpPr>
                <p:nvPr/>
              </p:nvSpPr>
              <p:spPr bwMode="auto">
                <a:xfrm>
                  <a:off x="1630016" y="4001098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1" name="Rectangle 175"/>
                <p:cNvSpPr>
                  <a:spLocks noChangeArrowheads="1"/>
                </p:cNvSpPr>
                <p:nvPr/>
              </p:nvSpPr>
              <p:spPr bwMode="auto">
                <a:xfrm>
                  <a:off x="1697816" y="4001098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2" name="Rectangle 176"/>
                <p:cNvSpPr>
                  <a:spLocks noChangeArrowheads="1"/>
                </p:cNvSpPr>
                <p:nvPr/>
              </p:nvSpPr>
              <p:spPr bwMode="auto">
                <a:xfrm>
                  <a:off x="1697816" y="4106564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3" name="Rectangle 177"/>
                <p:cNvSpPr>
                  <a:spLocks noChangeArrowheads="1"/>
                </p:cNvSpPr>
                <p:nvPr/>
              </p:nvSpPr>
              <p:spPr bwMode="auto">
                <a:xfrm>
                  <a:off x="1630016" y="4106564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4" name="Rectangle 178"/>
                <p:cNvSpPr>
                  <a:spLocks noChangeArrowheads="1"/>
                </p:cNvSpPr>
                <p:nvPr/>
              </p:nvSpPr>
              <p:spPr bwMode="auto">
                <a:xfrm>
                  <a:off x="1830402" y="366360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5" name="Rectangle 179"/>
                <p:cNvSpPr>
                  <a:spLocks noChangeArrowheads="1"/>
                </p:cNvSpPr>
                <p:nvPr/>
              </p:nvSpPr>
              <p:spPr bwMode="auto">
                <a:xfrm>
                  <a:off x="1845469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6" name="Rectangle 180"/>
                <p:cNvSpPr>
                  <a:spLocks noChangeArrowheads="1"/>
                </p:cNvSpPr>
                <p:nvPr/>
              </p:nvSpPr>
              <p:spPr bwMode="auto">
                <a:xfrm>
                  <a:off x="1911762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7" name="Rectangle 181"/>
                <p:cNvSpPr>
                  <a:spLocks noChangeArrowheads="1"/>
                </p:cNvSpPr>
                <p:nvPr/>
              </p:nvSpPr>
              <p:spPr bwMode="auto">
                <a:xfrm>
                  <a:off x="1911762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8" name="Rectangle 182"/>
                <p:cNvSpPr>
                  <a:spLocks noChangeArrowheads="1"/>
                </p:cNvSpPr>
                <p:nvPr/>
              </p:nvSpPr>
              <p:spPr bwMode="auto">
                <a:xfrm>
                  <a:off x="1845469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9" name="Rectangle 183"/>
                <p:cNvSpPr>
                  <a:spLocks noChangeArrowheads="1"/>
                </p:cNvSpPr>
                <p:nvPr/>
              </p:nvSpPr>
              <p:spPr bwMode="auto">
                <a:xfrm>
                  <a:off x="1830402" y="398603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90" name="Rectangle 184"/>
                <p:cNvSpPr>
                  <a:spLocks noChangeArrowheads="1"/>
                </p:cNvSpPr>
                <p:nvPr/>
              </p:nvSpPr>
              <p:spPr bwMode="auto">
                <a:xfrm>
                  <a:off x="1845469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91" name="Rectangle 185"/>
                <p:cNvSpPr>
                  <a:spLocks noChangeArrowheads="1"/>
                </p:cNvSpPr>
                <p:nvPr/>
              </p:nvSpPr>
              <p:spPr bwMode="auto">
                <a:xfrm>
                  <a:off x="1911762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92" name="Rectangle 186"/>
                <p:cNvSpPr>
                  <a:spLocks noChangeArrowheads="1"/>
                </p:cNvSpPr>
                <p:nvPr/>
              </p:nvSpPr>
              <p:spPr bwMode="auto">
                <a:xfrm>
                  <a:off x="1911762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93" name="Rectangle 187"/>
                <p:cNvSpPr>
                  <a:spLocks noChangeArrowheads="1"/>
                </p:cNvSpPr>
                <p:nvPr/>
              </p:nvSpPr>
              <p:spPr bwMode="auto">
                <a:xfrm>
                  <a:off x="1845469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209" name="组合 36"/>
              <p:cNvGrpSpPr/>
              <p:nvPr/>
            </p:nvGrpSpPr>
            <p:grpSpPr bwMode="auto">
              <a:xfrm>
                <a:off x="6304887" y="3589779"/>
                <a:ext cx="439945" cy="833184"/>
                <a:chOff x="6363942" y="3589779"/>
                <a:chExt cx="439945" cy="833184"/>
              </a:xfrm>
            </p:grpSpPr>
            <p:sp>
              <p:nvSpPr>
                <p:cNvPr id="5269" name="Freeform 188"/>
                <p:cNvSpPr/>
                <p:nvPr/>
              </p:nvSpPr>
              <p:spPr bwMode="auto">
                <a:xfrm>
                  <a:off x="6363942" y="3589779"/>
                  <a:ext cx="439945" cy="462545"/>
                </a:xfrm>
                <a:custGeom>
                  <a:avLst/>
                  <a:gdLst>
                    <a:gd name="T0" fmla="*/ 2147483646 w 752"/>
                    <a:gd name="T1" fmla="*/ 2147483646 h 790"/>
                    <a:gd name="T2" fmla="*/ 2147483646 w 752"/>
                    <a:gd name="T3" fmla="*/ 2147483646 h 790"/>
                    <a:gd name="T4" fmla="*/ 2147483646 w 752"/>
                    <a:gd name="T5" fmla="*/ 2147483646 h 790"/>
                    <a:gd name="T6" fmla="*/ 2147483646 w 752"/>
                    <a:gd name="T7" fmla="*/ 2147483646 h 790"/>
                    <a:gd name="T8" fmla="*/ 2147483646 w 752"/>
                    <a:gd name="T9" fmla="*/ 2147483646 h 7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790">
                      <a:moveTo>
                        <a:pt x="434" y="35"/>
                      </a:moveTo>
                      <a:cubicBezTo>
                        <a:pt x="244" y="0"/>
                        <a:pt x="64" y="133"/>
                        <a:pt x="32" y="332"/>
                      </a:cubicBezTo>
                      <a:cubicBezTo>
                        <a:pt x="0" y="531"/>
                        <a:pt x="128" y="721"/>
                        <a:pt x="318" y="755"/>
                      </a:cubicBezTo>
                      <a:cubicBezTo>
                        <a:pt x="508" y="790"/>
                        <a:pt x="688" y="657"/>
                        <a:pt x="720" y="458"/>
                      </a:cubicBezTo>
                      <a:cubicBezTo>
                        <a:pt x="752" y="259"/>
                        <a:pt x="624" y="70"/>
                        <a:pt x="434" y="35"/>
                      </a:cubicBezTo>
                      <a:close/>
                    </a:path>
                  </a:pathLst>
                </a:custGeom>
                <a:solidFill>
                  <a:srgbClr val="FFE3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70" name="Freeform 189"/>
                <p:cNvSpPr/>
                <p:nvPr/>
              </p:nvSpPr>
              <p:spPr bwMode="auto">
                <a:xfrm>
                  <a:off x="6466394" y="3689219"/>
                  <a:ext cx="265172" cy="733744"/>
                </a:xfrm>
                <a:custGeom>
                  <a:avLst/>
                  <a:gdLst>
                    <a:gd name="T0" fmla="*/ 2147483646 w 176"/>
                    <a:gd name="T1" fmla="*/ 2147483646 h 487"/>
                    <a:gd name="T2" fmla="*/ 2147483646 w 176"/>
                    <a:gd name="T3" fmla="*/ 0 h 487"/>
                    <a:gd name="T4" fmla="*/ 2147483646 w 176"/>
                    <a:gd name="T5" fmla="*/ 2147483646 h 487"/>
                    <a:gd name="T6" fmla="*/ 2147483646 w 176"/>
                    <a:gd name="T7" fmla="*/ 2147483646 h 487"/>
                    <a:gd name="T8" fmla="*/ 2147483646 w 176"/>
                    <a:gd name="T9" fmla="*/ 2147483646 h 487"/>
                    <a:gd name="T10" fmla="*/ 0 w 176"/>
                    <a:gd name="T11" fmla="*/ 2147483646 h 487"/>
                    <a:gd name="T12" fmla="*/ 2147483646 w 176"/>
                    <a:gd name="T13" fmla="*/ 2147483646 h 487"/>
                    <a:gd name="T14" fmla="*/ 2147483646 w 176"/>
                    <a:gd name="T15" fmla="*/ 2147483646 h 487"/>
                    <a:gd name="T16" fmla="*/ 2147483646 w 176"/>
                    <a:gd name="T17" fmla="*/ 2147483646 h 487"/>
                    <a:gd name="T18" fmla="*/ 2147483646 w 176"/>
                    <a:gd name="T19" fmla="*/ 2147483646 h 4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6" h="487">
                      <a:moveTo>
                        <a:pt x="68" y="186"/>
                      </a:moveTo>
                      <a:lnTo>
                        <a:pt x="92" y="0"/>
                      </a:lnTo>
                      <a:lnTo>
                        <a:pt x="69" y="123"/>
                      </a:lnTo>
                      <a:lnTo>
                        <a:pt x="13" y="33"/>
                      </a:lnTo>
                      <a:lnTo>
                        <a:pt x="66" y="136"/>
                      </a:lnTo>
                      <a:lnTo>
                        <a:pt x="0" y="482"/>
                      </a:lnTo>
                      <a:lnTo>
                        <a:pt x="29" y="487"/>
                      </a:lnTo>
                      <a:lnTo>
                        <a:pt x="66" y="200"/>
                      </a:lnTo>
                      <a:lnTo>
                        <a:pt x="176" y="127"/>
                      </a:lnTo>
                      <a:lnTo>
                        <a:pt x="68" y="186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10" name="组合 37"/>
              <p:cNvGrpSpPr/>
              <p:nvPr/>
            </p:nvGrpSpPr>
            <p:grpSpPr bwMode="auto">
              <a:xfrm>
                <a:off x="2183011" y="3458700"/>
                <a:ext cx="521304" cy="946183"/>
                <a:chOff x="2211586" y="3458700"/>
                <a:chExt cx="521304" cy="946183"/>
              </a:xfrm>
            </p:grpSpPr>
            <p:sp>
              <p:nvSpPr>
                <p:cNvPr id="5267" name="Freeform 190"/>
                <p:cNvSpPr/>
                <p:nvPr/>
              </p:nvSpPr>
              <p:spPr bwMode="auto">
                <a:xfrm>
                  <a:off x="2211586" y="3458700"/>
                  <a:ext cx="521304" cy="531852"/>
                </a:xfrm>
                <a:custGeom>
                  <a:avLst/>
                  <a:gdLst>
                    <a:gd name="T0" fmla="*/ 2147483646 w 893"/>
                    <a:gd name="T1" fmla="*/ 2147483646 h 909"/>
                    <a:gd name="T2" fmla="*/ 2147483646 w 893"/>
                    <a:gd name="T3" fmla="*/ 2147483646 h 909"/>
                    <a:gd name="T4" fmla="*/ 2147483646 w 893"/>
                    <a:gd name="T5" fmla="*/ 2147483646 h 909"/>
                    <a:gd name="T6" fmla="*/ 2147483646 w 893"/>
                    <a:gd name="T7" fmla="*/ 2147483646 h 909"/>
                    <a:gd name="T8" fmla="*/ 2147483646 w 893"/>
                    <a:gd name="T9" fmla="*/ 2147483646 h 9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93" h="909">
                      <a:moveTo>
                        <a:pt x="346" y="48"/>
                      </a:moveTo>
                      <a:cubicBezTo>
                        <a:pt x="130" y="96"/>
                        <a:pt x="0" y="317"/>
                        <a:pt x="55" y="542"/>
                      </a:cubicBezTo>
                      <a:cubicBezTo>
                        <a:pt x="110" y="766"/>
                        <a:pt x="330" y="909"/>
                        <a:pt x="547" y="861"/>
                      </a:cubicBezTo>
                      <a:cubicBezTo>
                        <a:pt x="763" y="813"/>
                        <a:pt x="893" y="592"/>
                        <a:pt x="838" y="367"/>
                      </a:cubicBezTo>
                      <a:cubicBezTo>
                        <a:pt x="782" y="143"/>
                        <a:pt x="562" y="0"/>
                        <a:pt x="346" y="48"/>
                      </a:cubicBezTo>
                      <a:close/>
                    </a:path>
                  </a:pathLst>
                </a:custGeom>
                <a:solidFill>
                  <a:srgbClr val="CCD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68" name="Freeform 191"/>
                <p:cNvSpPr/>
                <p:nvPr/>
              </p:nvSpPr>
              <p:spPr bwMode="auto">
                <a:xfrm>
                  <a:off x="2330613" y="3576220"/>
                  <a:ext cx="332972" cy="828663"/>
                </a:xfrm>
                <a:custGeom>
                  <a:avLst/>
                  <a:gdLst>
                    <a:gd name="T0" fmla="*/ 2147483646 w 221"/>
                    <a:gd name="T1" fmla="*/ 2147483646 h 550"/>
                    <a:gd name="T2" fmla="*/ 2147483646 w 221"/>
                    <a:gd name="T3" fmla="*/ 0 h 550"/>
                    <a:gd name="T4" fmla="*/ 2147483646 w 221"/>
                    <a:gd name="T5" fmla="*/ 2147483646 h 550"/>
                    <a:gd name="T6" fmla="*/ 0 w 221"/>
                    <a:gd name="T7" fmla="*/ 2147483646 h 550"/>
                    <a:gd name="T8" fmla="*/ 2147483646 w 221"/>
                    <a:gd name="T9" fmla="*/ 2147483646 h 550"/>
                    <a:gd name="T10" fmla="*/ 2147483646 w 221"/>
                    <a:gd name="T11" fmla="*/ 2147483646 h 550"/>
                    <a:gd name="T12" fmla="*/ 2147483646 w 221"/>
                    <a:gd name="T13" fmla="*/ 2147483646 h 550"/>
                    <a:gd name="T14" fmla="*/ 2147483646 w 221"/>
                    <a:gd name="T15" fmla="*/ 2147483646 h 550"/>
                    <a:gd name="T16" fmla="*/ 2147483646 w 221"/>
                    <a:gd name="T17" fmla="*/ 2147483646 h 550"/>
                    <a:gd name="T18" fmla="*/ 2147483646 w 221"/>
                    <a:gd name="T19" fmla="*/ 2147483646 h 55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21" h="550">
                      <a:moveTo>
                        <a:pt x="128" y="207"/>
                      </a:moveTo>
                      <a:lnTo>
                        <a:pt x="70" y="0"/>
                      </a:lnTo>
                      <a:lnTo>
                        <a:pt x="100" y="141"/>
                      </a:lnTo>
                      <a:lnTo>
                        <a:pt x="0" y="70"/>
                      </a:lnTo>
                      <a:lnTo>
                        <a:pt x="104" y="155"/>
                      </a:lnTo>
                      <a:lnTo>
                        <a:pt x="188" y="550"/>
                      </a:lnTo>
                      <a:lnTo>
                        <a:pt x="221" y="543"/>
                      </a:lnTo>
                      <a:lnTo>
                        <a:pt x="132" y="223"/>
                      </a:lnTo>
                      <a:lnTo>
                        <a:pt x="215" y="96"/>
                      </a:lnTo>
                      <a:lnTo>
                        <a:pt x="128" y="207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11" name="组合 38"/>
              <p:cNvGrpSpPr/>
              <p:nvPr/>
            </p:nvGrpSpPr>
            <p:grpSpPr bwMode="auto">
              <a:xfrm>
                <a:off x="5214065" y="3686205"/>
                <a:ext cx="400772" cy="739772"/>
                <a:chOff x="5273120" y="3686205"/>
                <a:chExt cx="400772" cy="739772"/>
              </a:xfrm>
            </p:grpSpPr>
            <p:sp>
              <p:nvSpPr>
                <p:cNvPr id="5265" name="Freeform 192"/>
                <p:cNvSpPr/>
                <p:nvPr/>
              </p:nvSpPr>
              <p:spPr bwMode="auto">
                <a:xfrm>
                  <a:off x="5273120" y="3686205"/>
                  <a:ext cx="400772" cy="420359"/>
                </a:xfrm>
                <a:custGeom>
                  <a:avLst/>
                  <a:gdLst>
                    <a:gd name="T0" fmla="*/ 2147483646 w 687"/>
                    <a:gd name="T1" fmla="*/ 2147483646 h 721"/>
                    <a:gd name="T2" fmla="*/ 2147483646 w 687"/>
                    <a:gd name="T3" fmla="*/ 2147483646 h 721"/>
                    <a:gd name="T4" fmla="*/ 2147483646 w 687"/>
                    <a:gd name="T5" fmla="*/ 2147483646 h 721"/>
                    <a:gd name="T6" fmla="*/ 2147483646 w 687"/>
                    <a:gd name="T7" fmla="*/ 2147483646 h 721"/>
                    <a:gd name="T8" fmla="*/ 2147483646 w 687"/>
                    <a:gd name="T9" fmla="*/ 2147483646 h 7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87" h="721">
                      <a:moveTo>
                        <a:pt x="265" y="45"/>
                      </a:moveTo>
                      <a:cubicBezTo>
                        <a:pt x="99" y="91"/>
                        <a:pt x="0" y="269"/>
                        <a:pt x="43" y="443"/>
                      </a:cubicBezTo>
                      <a:cubicBezTo>
                        <a:pt x="86" y="617"/>
                        <a:pt x="256" y="721"/>
                        <a:pt x="422" y="676"/>
                      </a:cubicBezTo>
                      <a:cubicBezTo>
                        <a:pt x="588" y="631"/>
                        <a:pt x="687" y="453"/>
                        <a:pt x="644" y="278"/>
                      </a:cubicBezTo>
                      <a:cubicBezTo>
                        <a:pt x="601" y="104"/>
                        <a:pt x="431" y="0"/>
                        <a:pt x="265" y="45"/>
                      </a:cubicBez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66" name="Freeform 193"/>
                <p:cNvSpPr/>
                <p:nvPr/>
              </p:nvSpPr>
              <p:spPr bwMode="auto">
                <a:xfrm>
                  <a:off x="5365026" y="3781126"/>
                  <a:ext cx="257639" cy="644851"/>
                </a:xfrm>
                <a:custGeom>
                  <a:avLst/>
                  <a:gdLst>
                    <a:gd name="T0" fmla="*/ 2147483646 w 171"/>
                    <a:gd name="T1" fmla="*/ 0 h 428"/>
                    <a:gd name="T2" fmla="*/ 2147483646 w 171"/>
                    <a:gd name="T3" fmla="*/ 2147483646 h 428"/>
                    <a:gd name="T4" fmla="*/ 0 w 171"/>
                    <a:gd name="T5" fmla="*/ 2147483646 h 428"/>
                    <a:gd name="T6" fmla="*/ 2147483646 w 171"/>
                    <a:gd name="T7" fmla="*/ 2147483646 h 428"/>
                    <a:gd name="T8" fmla="*/ 2147483646 w 171"/>
                    <a:gd name="T9" fmla="*/ 2147483646 h 428"/>
                    <a:gd name="T10" fmla="*/ 2147483646 w 171"/>
                    <a:gd name="T11" fmla="*/ 2147483646 h 428"/>
                    <a:gd name="T12" fmla="*/ 2147483646 w 171"/>
                    <a:gd name="T13" fmla="*/ 2147483646 h 428"/>
                    <a:gd name="T14" fmla="*/ 2147483646 w 171"/>
                    <a:gd name="T15" fmla="*/ 2147483646 h 428"/>
                    <a:gd name="T16" fmla="*/ 2147483646 w 171"/>
                    <a:gd name="T17" fmla="*/ 2147483646 h 428"/>
                    <a:gd name="T18" fmla="*/ 2147483646 w 171"/>
                    <a:gd name="T19" fmla="*/ 0 h 42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1" h="428">
                      <a:moveTo>
                        <a:pt x="54" y="0"/>
                      </a:moveTo>
                      <a:lnTo>
                        <a:pt x="77" y="110"/>
                      </a:lnTo>
                      <a:lnTo>
                        <a:pt x="0" y="57"/>
                      </a:lnTo>
                      <a:lnTo>
                        <a:pt x="79" y="121"/>
                      </a:lnTo>
                      <a:lnTo>
                        <a:pt x="145" y="428"/>
                      </a:lnTo>
                      <a:lnTo>
                        <a:pt x="171" y="421"/>
                      </a:lnTo>
                      <a:lnTo>
                        <a:pt x="102" y="173"/>
                      </a:lnTo>
                      <a:lnTo>
                        <a:pt x="165" y="70"/>
                      </a:lnTo>
                      <a:lnTo>
                        <a:pt x="98" y="161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12" name="组合 39"/>
              <p:cNvGrpSpPr/>
              <p:nvPr/>
            </p:nvGrpSpPr>
            <p:grpSpPr bwMode="auto">
              <a:xfrm>
                <a:off x="7375862" y="3678673"/>
                <a:ext cx="402279" cy="739770"/>
                <a:chOff x="7457777" y="3678673"/>
                <a:chExt cx="402279" cy="739770"/>
              </a:xfrm>
            </p:grpSpPr>
            <p:sp>
              <p:nvSpPr>
                <p:cNvPr id="5263" name="Freeform 194"/>
                <p:cNvSpPr/>
                <p:nvPr/>
              </p:nvSpPr>
              <p:spPr bwMode="auto">
                <a:xfrm>
                  <a:off x="7457777" y="3678673"/>
                  <a:ext cx="402279" cy="421865"/>
                </a:xfrm>
                <a:custGeom>
                  <a:avLst/>
                  <a:gdLst>
                    <a:gd name="T0" fmla="*/ 2147483646 w 688"/>
                    <a:gd name="T1" fmla="*/ 2147483646 h 721"/>
                    <a:gd name="T2" fmla="*/ 2147483646 w 688"/>
                    <a:gd name="T3" fmla="*/ 2147483646 h 721"/>
                    <a:gd name="T4" fmla="*/ 2147483646 w 688"/>
                    <a:gd name="T5" fmla="*/ 2147483646 h 721"/>
                    <a:gd name="T6" fmla="*/ 2147483646 w 688"/>
                    <a:gd name="T7" fmla="*/ 2147483646 h 721"/>
                    <a:gd name="T8" fmla="*/ 2147483646 w 688"/>
                    <a:gd name="T9" fmla="*/ 2147483646 h 7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88" h="721">
                      <a:moveTo>
                        <a:pt x="265" y="45"/>
                      </a:moveTo>
                      <a:cubicBezTo>
                        <a:pt x="100" y="91"/>
                        <a:pt x="0" y="269"/>
                        <a:pt x="43" y="443"/>
                      </a:cubicBezTo>
                      <a:cubicBezTo>
                        <a:pt x="87" y="617"/>
                        <a:pt x="256" y="721"/>
                        <a:pt x="422" y="676"/>
                      </a:cubicBezTo>
                      <a:cubicBezTo>
                        <a:pt x="588" y="630"/>
                        <a:pt x="688" y="452"/>
                        <a:pt x="644" y="278"/>
                      </a:cubicBezTo>
                      <a:cubicBezTo>
                        <a:pt x="601" y="104"/>
                        <a:pt x="431" y="0"/>
                        <a:pt x="265" y="45"/>
                      </a:cubicBezTo>
                      <a:close/>
                    </a:path>
                  </a:pathLst>
                </a:custGeom>
                <a:solidFill>
                  <a:srgbClr val="CCD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64" name="Freeform 195"/>
                <p:cNvSpPr/>
                <p:nvPr/>
              </p:nvSpPr>
              <p:spPr bwMode="auto">
                <a:xfrm>
                  <a:off x="7549683" y="3773592"/>
                  <a:ext cx="259146" cy="644851"/>
                </a:xfrm>
                <a:custGeom>
                  <a:avLst/>
                  <a:gdLst>
                    <a:gd name="T0" fmla="*/ 2147483646 w 172"/>
                    <a:gd name="T1" fmla="*/ 0 h 428"/>
                    <a:gd name="T2" fmla="*/ 2147483646 w 172"/>
                    <a:gd name="T3" fmla="*/ 2147483646 h 428"/>
                    <a:gd name="T4" fmla="*/ 0 w 172"/>
                    <a:gd name="T5" fmla="*/ 2147483646 h 428"/>
                    <a:gd name="T6" fmla="*/ 2147483646 w 172"/>
                    <a:gd name="T7" fmla="*/ 2147483646 h 428"/>
                    <a:gd name="T8" fmla="*/ 2147483646 w 172"/>
                    <a:gd name="T9" fmla="*/ 2147483646 h 428"/>
                    <a:gd name="T10" fmla="*/ 2147483646 w 172"/>
                    <a:gd name="T11" fmla="*/ 2147483646 h 428"/>
                    <a:gd name="T12" fmla="*/ 2147483646 w 172"/>
                    <a:gd name="T13" fmla="*/ 2147483646 h 428"/>
                    <a:gd name="T14" fmla="*/ 2147483646 w 172"/>
                    <a:gd name="T15" fmla="*/ 2147483646 h 428"/>
                    <a:gd name="T16" fmla="*/ 2147483646 w 172"/>
                    <a:gd name="T17" fmla="*/ 2147483646 h 428"/>
                    <a:gd name="T18" fmla="*/ 2147483646 w 172"/>
                    <a:gd name="T19" fmla="*/ 0 h 42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2" h="428">
                      <a:moveTo>
                        <a:pt x="54" y="0"/>
                      </a:moveTo>
                      <a:lnTo>
                        <a:pt x="78" y="110"/>
                      </a:lnTo>
                      <a:lnTo>
                        <a:pt x="0" y="58"/>
                      </a:lnTo>
                      <a:lnTo>
                        <a:pt x="80" y="121"/>
                      </a:lnTo>
                      <a:lnTo>
                        <a:pt x="146" y="428"/>
                      </a:lnTo>
                      <a:lnTo>
                        <a:pt x="172" y="421"/>
                      </a:lnTo>
                      <a:lnTo>
                        <a:pt x="102" y="173"/>
                      </a:lnTo>
                      <a:lnTo>
                        <a:pt x="166" y="71"/>
                      </a:lnTo>
                      <a:lnTo>
                        <a:pt x="99" y="161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13" name="组合 40"/>
              <p:cNvGrpSpPr/>
              <p:nvPr/>
            </p:nvGrpSpPr>
            <p:grpSpPr bwMode="auto">
              <a:xfrm>
                <a:off x="3463673" y="3650046"/>
                <a:ext cx="382692" cy="741277"/>
                <a:chOff x="3492248" y="3650046"/>
                <a:chExt cx="382692" cy="741277"/>
              </a:xfrm>
            </p:grpSpPr>
            <p:sp>
              <p:nvSpPr>
                <p:cNvPr id="5261" name="Freeform 196"/>
                <p:cNvSpPr/>
                <p:nvPr/>
              </p:nvSpPr>
              <p:spPr bwMode="auto">
                <a:xfrm>
                  <a:off x="3492248" y="3650046"/>
                  <a:ext cx="382692" cy="402279"/>
                </a:xfrm>
                <a:custGeom>
                  <a:avLst/>
                  <a:gdLst>
                    <a:gd name="T0" fmla="*/ 2147483646 w 656"/>
                    <a:gd name="T1" fmla="*/ 2147483646 h 689"/>
                    <a:gd name="T2" fmla="*/ 2147483646 w 656"/>
                    <a:gd name="T3" fmla="*/ 2147483646 h 689"/>
                    <a:gd name="T4" fmla="*/ 2147483646 w 656"/>
                    <a:gd name="T5" fmla="*/ 2147483646 h 689"/>
                    <a:gd name="T6" fmla="*/ 2147483646 w 656"/>
                    <a:gd name="T7" fmla="*/ 2147483646 h 689"/>
                    <a:gd name="T8" fmla="*/ 2147483646 w 656"/>
                    <a:gd name="T9" fmla="*/ 2147483646 h 6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56" h="689">
                      <a:moveTo>
                        <a:pt x="292" y="21"/>
                      </a:moveTo>
                      <a:cubicBezTo>
                        <a:pt x="462" y="0"/>
                        <a:pt x="616" y="128"/>
                        <a:pt x="636" y="307"/>
                      </a:cubicBezTo>
                      <a:cubicBezTo>
                        <a:pt x="656" y="486"/>
                        <a:pt x="534" y="648"/>
                        <a:pt x="364" y="668"/>
                      </a:cubicBezTo>
                      <a:cubicBezTo>
                        <a:pt x="194" y="689"/>
                        <a:pt x="39" y="561"/>
                        <a:pt x="20" y="382"/>
                      </a:cubicBezTo>
                      <a:cubicBezTo>
                        <a:pt x="0" y="204"/>
                        <a:pt x="122" y="42"/>
                        <a:pt x="292" y="21"/>
                      </a:cubicBezTo>
                      <a:close/>
                    </a:path>
                  </a:pathLst>
                </a:custGeom>
                <a:solidFill>
                  <a:srgbClr val="FFE3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62" name="Freeform 197"/>
                <p:cNvSpPr/>
                <p:nvPr/>
              </p:nvSpPr>
              <p:spPr bwMode="auto">
                <a:xfrm>
                  <a:off x="3549501" y="3732912"/>
                  <a:ext cx="225999" cy="658411"/>
                </a:xfrm>
                <a:custGeom>
                  <a:avLst/>
                  <a:gdLst>
                    <a:gd name="T0" fmla="*/ 2147483646 w 150"/>
                    <a:gd name="T1" fmla="*/ 0 h 437"/>
                    <a:gd name="T2" fmla="*/ 2147483646 w 150"/>
                    <a:gd name="T3" fmla="*/ 2147483646 h 437"/>
                    <a:gd name="T4" fmla="*/ 2147483646 w 150"/>
                    <a:gd name="T5" fmla="*/ 2147483646 h 437"/>
                    <a:gd name="T6" fmla="*/ 2147483646 w 150"/>
                    <a:gd name="T7" fmla="*/ 2147483646 h 437"/>
                    <a:gd name="T8" fmla="*/ 2147483646 w 150"/>
                    <a:gd name="T9" fmla="*/ 2147483646 h 437"/>
                    <a:gd name="T10" fmla="*/ 2147483646 w 150"/>
                    <a:gd name="T11" fmla="*/ 2147483646 h 437"/>
                    <a:gd name="T12" fmla="*/ 2147483646 w 150"/>
                    <a:gd name="T13" fmla="*/ 2147483646 h 437"/>
                    <a:gd name="T14" fmla="*/ 0 w 150"/>
                    <a:gd name="T15" fmla="*/ 2147483646 h 437"/>
                    <a:gd name="T16" fmla="*/ 2147483646 w 150"/>
                    <a:gd name="T17" fmla="*/ 2147483646 h 437"/>
                    <a:gd name="T18" fmla="*/ 2147483646 w 150"/>
                    <a:gd name="T19" fmla="*/ 0 h 43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50" h="437">
                      <a:moveTo>
                        <a:pt x="80" y="0"/>
                      </a:moveTo>
                      <a:lnTo>
                        <a:pt x="96" y="111"/>
                      </a:lnTo>
                      <a:lnTo>
                        <a:pt x="150" y="33"/>
                      </a:lnTo>
                      <a:lnTo>
                        <a:pt x="97" y="122"/>
                      </a:lnTo>
                      <a:lnTo>
                        <a:pt x="142" y="434"/>
                      </a:lnTo>
                      <a:lnTo>
                        <a:pt x="116" y="437"/>
                      </a:lnTo>
                      <a:lnTo>
                        <a:pt x="95" y="179"/>
                      </a:lnTo>
                      <a:lnTo>
                        <a:pt x="0" y="108"/>
                      </a:lnTo>
                      <a:lnTo>
                        <a:pt x="93" y="167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14" name="组合 41"/>
              <p:cNvGrpSpPr/>
              <p:nvPr/>
            </p:nvGrpSpPr>
            <p:grpSpPr bwMode="auto">
              <a:xfrm>
                <a:off x="979364" y="3650046"/>
                <a:ext cx="384199" cy="741277"/>
                <a:chOff x="992699" y="3650046"/>
                <a:chExt cx="384199" cy="741277"/>
              </a:xfrm>
            </p:grpSpPr>
            <p:sp>
              <p:nvSpPr>
                <p:cNvPr id="5259" name="Freeform 198"/>
                <p:cNvSpPr/>
                <p:nvPr/>
              </p:nvSpPr>
              <p:spPr bwMode="auto">
                <a:xfrm>
                  <a:off x="992699" y="3650046"/>
                  <a:ext cx="384199" cy="402279"/>
                </a:xfrm>
                <a:custGeom>
                  <a:avLst/>
                  <a:gdLst>
                    <a:gd name="T0" fmla="*/ 2147483646 w 657"/>
                    <a:gd name="T1" fmla="*/ 2147483646 h 689"/>
                    <a:gd name="T2" fmla="*/ 2147483646 w 657"/>
                    <a:gd name="T3" fmla="*/ 2147483646 h 689"/>
                    <a:gd name="T4" fmla="*/ 2147483646 w 657"/>
                    <a:gd name="T5" fmla="*/ 2147483646 h 689"/>
                    <a:gd name="T6" fmla="*/ 2147483646 w 657"/>
                    <a:gd name="T7" fmla="*/ 2147483646 h 689"/>
                    <a:gd name="T8" fmla="*/ 2147483646 w 657"/>
                    <a:gd name="T9" fmla="*/ 2147483646 h 6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57" h="689">
                      <a:moveTo>
                        <a:pt x="292" y="21"/>
                      </a:moveTo>
                      <a:cubicBezTo>
                        <a:pt x="463" y="0"/>
                        <a:pt x="617" y="128"/>
                        <a:pt x="637" y="307"/>
                      </a:cubicBezTo>
                      <a:cubicBezTo>
                        <a:pt x="657" y="486"/>
                        <a:pt x="535" y="648"/>
                        <a:pt x="364" y="668"/>
                      </a:cubicBezTo>
                      <a:cubicBezTo>
                        <a:pt x="194" y="689"/>
                        <a:pt x="40" y="561"/>
                        <a:pt x="20" y="382"/>
                      </a:cubicBezTo>
                      <a:cubicBezTo>
                        <a:pt x="0" y="204"/>
                        <a:pt x="122" y="42"/>
                        <a:pt x="292" y="21"/>
                      </a:cubicBezTo>
                      <a:close/>
                    </a:path>
                  </a:pathLst>
                </a:custGeom>
                <a:solidFill>
                  <a:srgbClr val="CCD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60" name="Freeform 199"/>
                <p:cNvSpPr/>
                <p:nvPr/>
              </p:nvSpPr>
              <p:spPr bwMode="auto">
                <a:xfrm>
                  <a:off x="1049952" y="3732912"/>
                  <a:ext cx="225999" cy="658411"/>
                </a:xfrm>
                <a:custGeom>
                  <a:avLst/>
                  <a:gdLst>
                    <a:gd name="T0" fmla="*/ 2147483646 w 150"/>
                    <a:gd name="T1" fmla="*/ 0 h 437"/>
                    <a:gd name="T2" fmla="*/ 2147483646 w 150"/>
                    <a:gd name="T3" fmla="*/ 2147483646 h 437"/>
                    <a:gd name="T4" fmla="*/ 2147483646 w 150"/>
                    <a:gd name="T5" fmla="*/ 2147483646 h 437"/>
                    <a:gd name="T6" fmla="*/ 2147483646 w 150"/>
                    <a:gd name="T7" fmla="*/ 2147483646 h 437"/>
                    <a:gd name="T8" fmla="*/ 2147483646 w 150"/>
                    <a:gd name="T9" fmla="*/ 2147483646 h 437"/>
                    <a:gd name="T10" fmla="*/ 2147483646 w 150"/>
                    <a:gd name="T11" fmla="*/ 2147483646 h 437"/>
                    <a:gd name="T12" fmla="*/ 2147483646 w 150"/>
                    <a:gd name="T13" fmla="*/ 2147483646 h 437"/>
                    <a:gd name="T14" fmla="*/ 0 w 150"/>
                    <a:gd name="T15" fmla="*/ 2147483646 h 437"/>
                    <a:gd name="T16" fmla="*/ 2147483646 w 150"/>
                    <a:gd name="T17" fmla="*/ 2147483646 h 437"/>
                    <a:gd name="T18" fmla="*/ 2147483646 w 150"/>
                    <a:gd name="T19" fmla="*/ 0 h 43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50" h="437">
                      <a:moveTo>
                        <a:pt x="80" y="0"/>
                      </a:moveTo>
                      <a:lnTo>
                        <a:pt x="96" y="111"/>
                      </a:lnTo>
                      <a:lnTo>
                        <a:pt x="150" y="33"/>
                      </a:lnTo>
                      <a:lnTo>
                        <a:pt x="98" y="122"/>
                      </a:lnTo>
                      <a:lnTo>
                        <a:pt x="142" y="434"/>
                      </a:lnTo>
                      <a:lnTo>
                        <a:pt x="116" y="437"/>
                      </a:lnTo>
                      <a:lnTo>
                        <a:pt x="94" y="179"/>
                      </a:lnTo>
                      <a:lnTo>
                        <a:pt x="0" y="108"/>
                      </a:lnTo>
                      <a:lnTo>
                        <a:pt x="94" y="167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15" name="组合 42"/>
              <p:cNvGrpSpPr/>
              <p:nvPr/>
            </p:nvGrpSpPr>
            <p:grpSpPr bwMode="auto">
              <a:xfrm>
                <a:off x="39294" y="3744966"/>
                <a:ext cx="325439" cy="629784"/>
                <a:chOff x="45009" y="3744966"/>
                <a:chExt cx="325439" cy="629784"/>
              </a:xfrm>
            </p:grpSpPr>
            <p:sp>
              <p:nvSpPr>
                <p:cNvPr id="5257" name="Freeform 200"/>
                <p:cNvSpPr/>
                <p:nvPr/>
              </p:nvSpPr>
              <p:spPr bwMode="auto">
                <a:xfrm>
                  <a:off x="45009" y="3744966"/>
                  <a:ext cx="325439" cy="342012"/>
                </a:xfrm>
                <a:custGeom>
                  <a:avLst/>
                  <a:gdLst>
                    <a:gd name="T0" fmla="*/ 2147483646 w 557"/>
                    <a:gd name="T1" fmla="*/ 2147483646 h 585"/>
                    <a:gd name="T2" fmla="*/ 2147483646 w 557"/>
                    <a:gd name="T3" fmla="*/ 2147483646 h 585"/>
                    <a:gd name="T4" fmla="*/ 2147483646 w 557"/>
                    <a:gd name="T5" fmla="*/ 2147483646 h 585"/>
                    <a:gd name="T6" fmla="*/ 2147483646 w 557"/>
                    <a:gd name="T7" fmla="*/ 2147483646 h 585"/>
                    <a:gd name="T8" fmla="*/ 2147483646 w 557"/>
                    <a:gd name="T9" fmla="*/ 2147483646 h 5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7" h="585">
                      <a:moveTo>
                        <a:pt x="248" y="17"/>
                      </a:moveTo>
                      <a:cubicBezTo>
                        <a:pt x="393" y="0"/>
                        <a:pt x="524" y="108"/>
                        <a:pt x="540" y="260"/>
                      </a:cubicBezTo>
                      <a:cubicBezTo>
                        <a:pt x="557" y="412"/>
                        <a:pt x="454" y="550"/>
                        <a:pt x="309" y="567"/>
                      </a:cubicBezTo>
                      <a:cubicBezTo>
                        <a:pt x="164" y="585"/>
                        <a:pt x="33" y="476"/>
                        <a:pt x="17" y="324"/>
                      </a:cubicBezTo>
                      <a:cubicBezTo>
                        <a:pt x="0" y="173"/>
                        <a:pt x="103" y="35"/>
                        <a:pt x="248" y="17"/>
                      </a:cubicBez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58" name="Freeform 201"/>
                <p:cNvSpPr/>
                <p:nvPr/>
              </p:nvSpPr>
              <p:spPr bwMode="auto">
                <a:xfrm>
                  <a:off x="93222" y="3814272"/>
                  <a:ext cx="192852" cy="560478"/>
                </a:xfrm>
                <a:custGeom>
                  <a:avLst/>
                  <a:gdLst>
                    <a:gd name="T0" fmla="*/ 2147483646 w 128"/>
                    <a:gd name="T1" fmla="*/ 0 h 372"/>
                    <a:gd name="T2" fmla="*/ 2147483646 w 128"/>
                    <a:gd name="T3" fmla="*/ 2147483646 h 372"/>
                    <a:gd name="T4" fmla="*/ 2147483646 w 128"/>
                    <a:gd name="T5" fmla="*/ 2147483646 h 372"/>
                    <a:gd name="T6" fmla="*/ 2147483646 w 128"/>
                    <a:gd name="T7" fmla="*/ 2147483646 h 372"/>
                    <a:gd name="T8" fmla="*/ 2147483646 w 128"/>
                    <a:gd name="T9" fmla="*/ 2147483646 h 372"/>
                    <a:gd name="T10" fmla="*/ 2147483646 w 128"/>
                    <a:gd name="T11" fmla="*/ 2147483646 h 372"/>
                    <a:gd name="T12" fmla="*/ 2147483646 w 128"/>
                    <a:gd name="T13" fmla="*/ 2147483646 h 372"/>
                    <a:gd name="T14" fmla="*/ 0 w 128"/>
                    <a:gd name="T15" fmla="*/ 2147483646 h 372"/>
                    <a:gd name="T16" fmla="*/ 2147483646 w 128"/>
                    <a:gd name="T17" fmla="*/ 2147483646 h 372"/>
                    <a:gd name="T18" fmla="*/ 2147483646 w 128"/>
                    <a:gd name="T19" fmla="*/ 0 h 3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28" h="372">
                      <a:moveTo>
                        <a:pt x="68" y="0"/>
                      </a:moveTo>
                      <a:lnTo>
                        <a:pt x="82" y="95"/>
                      </a:lnTo>
                      <a:lnTo>
                        <a:pt x="128" y="28"/>
                      </a:lnTo>
                      <a:lnTo>
                        <a:pt x="83" y="104"/>
                      </a:lnTo>
                      <a:lnTo>
                        <a:pt x="121" y="369"/>
                      </a:lnTo>
                      <a:lnTo>
                        <a:pt x="99" y="372"/>
                      </a:lnTo>
                      <a:lnTo>
                        <a:pt x="81" y="153"/>
                      </a:lnTo>
                      <a:lnTo>
                        <a:pt x="0" y="92"/>
                      </a:lnTo>
                      <a:lnTo>
                        <a:pt x="80" y="142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16" name="组合 43"/>
              <p:cNvGrpSpPr/>
              <p:nvPr/>
            </p:nvGrpSpPr>
            <p:grpSpPr bwMode="auto">
              <a:xfrm>
                <a:off x="485353" y="3528007"/>
                <a:ext cx="447479" cy="866329"/>
                <a:chOff x="483448" y="3528007"/>
                <a:chExt cx="447479" cy="866329"/>
              </a:xfrm>
            </p:grpSpPr>
            <p:sp>
              <p:nvSpPr>
                <p:cNvPr id="5255" name="Freeform 72"/>
                <p:cNvSpPr/>
                <p:nvPr/>
              </p:nvSpPr>
              <p:spPr bwMode="auto">
                <a:xfrm>
                  <a:off x="483448" y="3528007"/>
                  <a:ext cx="447479" cy="470078"/>
                </a:xfrm>
                <a:custGeom>
                  <a:avLst/>
                  <a:gdLst>
                    <a:gd name="T0" fmla="*/ 2147483646 w 766"/>
                    <a:gd name="T1" fmla="*/ 2147483646 h 804"/>
                    <a:gd name="T2" fmla="*/ 2147483646 w 766"/>
                    <a:gd name="T3" fmla="*/ 2147483646 h 804"/>
                    <a:gd name="T4" fmla="*/ 2147483646 w 766"/>
                    <a:gd name="T5" fmla="*/ 2147483646 h 804"/>
                    <a:gd name="T6" fmla="*/ 2147483646 w 766"/>
                    <a:gd name="T7" fmla="*/ 2147483646 h 804"/>
                    <a:gd name="T8" fmla="*/ 2147483646 w 766"/>
                    <a:gd name="T9" fmla="*/ 2147483646 h 8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66" h="804">
                      <a:moveTo>
                        <a:pt x="425" y="24"/>
                      </a:moveTo>
                      <a:cubicBezTo>
                        <a:pt x="226" y="0"/>
                        <a:pt x="46" y="149"/>
                        <a:pt x="23" y="358"/>
                      </a:cubicBezTo>
                      <a:cubicBezTo>
                        <a:pt x="0" y="567"/>
                        <a:pt x="142" y="756"/>
                        <a:pt x="341" y="780"/>
                      </a:cubicBezTo>
                      <a:cubicBezTo>
                        <a:pt x="540" y="804"/>
                        <a:pt x="720" y="655"/>
                        <a:pt x="743" y="446"/>
                      </a:cubicBezTo>
                      <a:cubicBezTo>
                        <a:pt x="766" y="237"/>
                        <a:pt x="624" y="49"/>
                        <a:pt x="425" y="24"/>
                      </a:cubicBezTo>
                      <a:close/>
                    </a:path>
                  </a:pathLst>
                </a:custGeom>
                <a:solidFill>
                  <a:srgbClr val="FFE3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56" name="Freeform 73"/>
                <p:cNvSpPr/>
                <p:nvPr/>
              </p:nvSpPr>
              <p:spPr bwMode="auto">
                <a:xfrm>
                  <a:off x="600967" y="3625939"/>
                  <a:ext cx="262159" cy="768397"/>
                </a:xfrm>
                <a:custGeom>
                  <a:avLst/>
                  <a:gdLst>
                    <a:gd name="T0" fmla="*/ 2147483646 w 174"/>
                    <a:gd name="T1" fmla="*/ 0 h 510"/>
                    <a:gd name="T2" fmla="*/ 2147483646 w 174"/>
                    <a:gd name="T3" fmla="*/ 2147483646 h 510"/>
                    <a:gd name="T4" fmla="*/ 0 w 174"/>
                    <a:gd name="T5" fmla="*/ 2147483646 h 510"/>
                    <a:gd name="T6" fmla="*/ 2147483646 w 174"/>
                    <a:gd name="T7" fmla="*/ 2147483646 h 510"/>
                    <a:gd name="T8" fmla="*/ 2147483646 w 174"/>
                    <a:gd name="T9" fmla="*/ 2147483646 h 510"/>
                    <a:gd name="T10" fmla="*/ 2147483646 w 174"/>
                    <a:gd name="T11" fmla="*/ 2147483646 h 510"/>
                    <a:gd name="T12" fmla="*/ 2147483646 w 174"/>
                    <a:gd name="T13" fmla="*/ 2147483646 h 510"/>
                    <a:gd name="T14" fmla="*/ 2147483646 w 174"/>
                    <a:gd name="T15" fmla="*/ 2147483646 h 510"/>
                    <a:gd name="T16" fmla="*/ 2147483646 w 174"/>
                    <a:gd name="T17" fmla="*/ 2147483646 h 510"/>
                    <a:gd name="T18" fmla="*/ 2147483646 w 174"/>
                    <a:gd name="T19" fmla="*/ 0 h 5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4" h="510">
                      <a:moveTo>
                        <a:pt x="81" y="0"/>
                      </a:moveTo>
                      <a:lnTo>
                        <a:pt x="63" y="129"/>
                      </a:lnTo>
                      <a:lnTo>
                        <a:pt x="0" y="39"/>
                      </a:lnTo>
                      <a:lnTo>
                        <a:pt x="61" y="143"/>
                      </a:lnTo>
                      <a:lnTo>
                        <a:pt x="9" y="506"/>
                      </a:lnTo>
                      <a:lnTo>
                        <a:pt x="40" y="510"/>
                      </a:lnTo>
                      <a:lnTo>
                        <a:pt x="64" y="209"/>
                      </a:lnTo>
                      <a:lnTo>
                        <a:pt x="174" y="126"/>
                      </a:lnTo>
                      <a:lnTo>
                        <a:pt x="65" y="195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17" name="组合 44"/>
              <p:cNvGrpSpPr/>
              <p:nvPr/>
            </p:nvGrpSpPr>
            <p:grpSpPr bwMode="auto">
              <a:xfrm>
                <a:off x="4379722" y="3690726"/>
                <a:ext cx="849756" cy="711144"/>
                <a:chOff x="4408297" y="3690726"/>
                <a:chExt cx="849756" cy="711144"/>
              </a:xfrm>
            </p:grpSpPr>
            <p:sp>
              <p:nvSpPr>
                <p:cNvPr id="5237" name="Rectangle 34"/>
                <p:cNvSpPr>
                  <a:spLocks noChangeArrowheads="1"/>
                </p:cNvSpPr>
                <p:nvPr/>
              </p:nvSpPr>
              <p:spPr bwMode="auto">
                <a:xfrm>
                  <a:off x="4467057" y="3973978"/>
                  <a:ext cx="733744" cy="427892"/>
                </a:xfrm>
                <a:prstGeom prst="rect">
                  <a:avLst/>
                </a:pr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38" name="Freeform 35"/>
                <p:cNvSpPr/>
                <p:nvPr/>
              </p:nvSpPr>
              <p:spPr bwMode="auto">
                <a:xfrm>
                  <a:off x="4408297" y="3767565"/>
                  <a:ext cx="849756" cy="227506"/>
                </a:xfrm>
                <a:custGeom>
                  <a:avLst/>
                  <a:gdLst>
                    <a:gd name="T0" fmla="*/ 2147483646 w 564"/>
                    <a:gd name="T1" fmla="*/ 2147483646 h 151"/>
                    <a:gd name="T2" fmla="*/ 0 w 564"/>
                    <a:gd name="T3" fmla="*/ 2147483646 h 151"/>
                    <a:gd name="T4" fmla="*/ 2147483646 w 564"/>
                    <a:gd name="T5" fmla="*/ 0 h 151"/>
                    <a:gd name="T6" fmla="*/ 2147483646 w 564"/>
                    <a:gd name="T7" fmla="*/ 0 h 151"/>
                    <a:gd name="T8" fmla="*/ 2147483646 w 564"/>
                    <a:gd name="T9" fmla="*/ 2147483646 h 1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64" h="151">
                      <a:moveTo>
                        <a:pt x="564" y="151"/>
                      </a:moveTo>
                      <a:lnTo>
                        <a:pt x="0" y="151"/>
                      </a:lnTo>
                      <a:lnTo>
                        <a:pt x="50" y="0"/>
                      </a:lnTo>
                      <a:lnTo>
                        <a:pt x="514" y="0"/>
                      </a:lnTo>
                      <a:lnTo>
                        <a:pt x="564" y="151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39" name="Rectangle 36"/>
                <p:cNvSpPr>
                  <a:spLocks noChangeArrowheads="1"/>
                </p:cNvSpPr>
                <p:nvPr/>
              </p:nvSpPr>
              <p:spPr bwMode="auto">
                <a:xfrm>
                  <a:off x="4589096" y="3690726"/>
                  <a:ext cx="72320" cy="146147"/>
                </a:xfrm>
                <a:prstGeom prst="rect">
                  <a:avLst/>
                </a:pr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0" name="Rectangle 37"/>
                <p:cNvSpPr>
                  <a:spLocks noChangeArrowheads="1"/>
                </p:cNvSpPr>
                <p:nvPr/>
              </p:nvSpPr>
              <p:spPr bwMode="auto">
                <a:xfrm>
                  <a:off x="4970281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1" name="Rectangle 38"/>
                <p:cNvSpPr>
                  <a:spLocks noChangeArrowheads="1"/>
                </p:cNvSpPr>
                <p:nvPr/>
              </p:nvSpPr>
              <p:spPr bwMode="auto">
                <a:xfrm>
                  <a:off x="5051641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2" name="Rectangle 39"/>
                <p:cNvSpPr>
                  <a:spLocks noChangeArrowheads="1"/>
                </p:cNvSpPr>
                <p:nvPr/>
              </p:nvSpPr>
              <p:spPr bwMode="auto">
                <a:xfrm>
                  <a:off x="4985348" y="4058351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3" name="Rectangle 40"/>
                <p:cNvSpPr>
                  <a:spLocks noChangeArrowheads="1"/>
                </p:cNvSpPr>
                <p:nvPr/>
              </p:nvSpPr>
              <p:spPr bwMode="auto">
                <a:xfrm>
                  <a:off x="4985348" y="4163817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4" name="Rectangle 41"/>
                <p:cNvSpPr>
                  <a:spLocks noChangeArrowheads="1"/>
                </p:cNvSpPr>
                <p:nvPr/>
              </p:nvSpPr>
              <p:spPr bwMode="auto">
                <a:xfrm>
                  <a:off x="5051641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5" name="Rectangle 42"/>
                <p:cNvSpPr>
                  <a:spLocks noChangeArrowheads="1"/>
                </p:cNvSpPr>
                <p:nvPr/>
              </p:nvSpPr>
              <p:spPr bwMode="auto">
                <a:xfrm>
                  <a:off x="4754829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6" name="Rectangle 43"/>
                <p:cNvSpPr>
                  <a:spLocks noChangeArrowheads="1"/>
                </p:cNvSpPr>
                <p:nvPr/>
              </p:nvSpPr>
              <p:spPr bwMode="auto">
                <a:xfrm>
                  <a:off x="4836188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7" name="Rectangle 44"/>
                <p:cNvSpPr>
                  <a:spLocks noChangeArrowheads="1"/>
                </p:cNvSpPr>
                <p:nvPr/>
              </p:nvSpPr>
              <p:spPr bwMode="auto">
                <a:xfrm>
                  <a:off x="4769895" y="4058351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8" name="Rectangle 45"/>
                <p:cNvSpPr>
                  <a:spLocks noChangeArrowheads="1"/>
                </p:cNvSpPr>
                <p:nvPr/>
              </p:nvSpPr>
              <p:spPr bwMode="auto">
                <a:xfrm>
                  <a:off x="4769895" y="4163817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9" name="Rectangle 46"/>
                <p:cNvSpPr>
                  <a:spLocks noChangeArrowheads="1"/>
                </p:cNvSpPr>
                <p:nvPr/>
              </p:nvSpPr>
              <p:spPr bwMode="auto">
                <a:xfrm>
                  <a:off x="4836188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50" name="Rectangle 47"/>
                <p:cNvSpPr>
                  <a:spLocks noChangeArrowheads="1"/>
                </p:cNvSpPr>
                <p:nvPr/>
              </p:nvSpPr>
              <p:spPr bwMode="auto">
                <a:xfrm>
                  <a:off x="4539377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51" name="Rectangle 48"/>
                <p:cNvSpPr>
                  <a:spLocks noChangeArrowheads="1"/>
                </p:cNvSpPr>
                <p:nvPr/>
              </p:nvSpPr>
              <p:spPr bwMode="auto">
                <a:xfrm>
                  <a:off x="4620736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52" name="Rectangle 49"/>
                <p:cNvSpPr>
                  <a:spLocks noChangeArrowheads="1"/>
                </p:cNvSpPr>
                <p:nvPr/>
              </p:nvSpPr>
              <p:spPr bwMode="auto">
                <a:xfrm>
                  <a:off x="4554443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53" name="Rectangle 50"/>
                <p:cNvSpPr>
                  <a:spLocks noChangeArrowheads="1"/>
                </p:cNvSpPr>
                <p:nvPr/>
              </p:nvSpPr>
              <p:spPr bwMode="auto">
                <a:xfrm>
                  <a:off x="4554443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54" name="Rectangle 51"/>
                <p:cNvSpPr>
                  <a:spLocks noChangeArrowheads="1"/>
                </p:cNvSpPr>
                <p:nvPr/>
              </p:nvSpPr>
              <p:spPr bwMode="auto">
                <a:xfrm>
                  <a:off x="4620736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218" name="组合 45"/>
              <p:cNvGrpSpPr/>
              <p:nvPr/>
            </p:nvGrpSpPr>
            <p:grpSpPr bwMode="auto">
              <a:xfrm>
                <a:off x="8255578" y="3690726"/>
                <a:ext cx="849756" cy="711144"/>
                <a:chOff x="8284153" y="3690726"/>
                <a:chExt cx="849756" cy="711144"/>
              </a:xfrm>
            </p:grpSpPr>
            <p:sp>
              <p:nvSpPr>
                <p:cNvPr id="5219" name="Rectangle 52"/>
                <p:cNvSpPr>
                  <a:spLocks noChangeArrowheads="1"/>
                </p:cNvSpPr>
                <p:nvPr/>
              </p:nvSpPr>
              <p:spPr bwMode="auto">
                <a:xfrm>
                  <a:off x="8342913" y="3973978"/>
                  <a:ext cx="733744" cy="427892"/>
                </a:xfrm>
                <a:prstGeom prst="rect">
                  <a:avLst/>
                </a:prstGeom>
                <a:solidFill>
                  <a:srgbClr val="C63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20" name="Freeform 53"/>
                <p:cNvSpPr/>
                <p:nvPr/>
              </p:nvSpPr>
              <p:spPr bwMode="auto">
                <a:xfrm>
                  <a:off x="8284153" y="3767565"/>
                  <a:ext cx="849756" cy="227506"/>
                </a:xfrm>
                <a:custGeom>
                  <a:avLst/>
                  <a:gdLst>
                    <a:gd name="T0" fmla="*/ 2147483646 w 564"/>
                    <a:gd name="T1" fmla="*/ 2147483646 h 151"/>
                    <a:gd name="T2" fmla="*/ 0 w 564"/>
                    <a:gd name="T3" fmla="*/ 2147483646 h 151"/>
                    <a:gd name="T4" fmla="*/ 2147483646 w 564"/>
                    <a:gd name="T5" fmla="*/ 0 h 151"/>
                    <a:gd name="T6" fmla="*/ 2147483646 w 564"/>
                    <a:gd name="T7" fmla="*/ 0 h 151"/>
                    <a:gd name="T8" fmla="*/ 2147483646 w 564"/>
                    <a:gd name="T9" fmla="*/ 2147483646 h 1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64" h="151">
                      <a:moveTo>
                        <a:pt x="564" y="151"/>
                      </a:moveTo>
                      <a:lnTo>
                        <a:pt x="0" y="151"/>
                      </a:lnTo>
                      <a:lnTo>
                        <a:pt x="50" y="0"/>
                      </a:lnTo>
                      <a:lnTo>
                        <a:pt x="514" y="0"/>
                      </a:lnTo>
                      <a:lnTo>
                        <a:pt x="564" y="151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21" name="Rectangle 54"/>
                <p:cNvSpPr>
                  <a:spLocks noChangeArrowheads="1"/>
                </p:cNvSpPr>
                <p:nvPr/>
              </p:nvSpPr>
              <p:spPr bwMode="auto">
                <a:xfrm>
                  <a:off x="8463446" y="3690726"/>
                  <a:ext cx="73827" cy="146147"/>
                </a:xfrm>
                <a:prstGeom prst="rect">
                  <a:avLst/>
                </a:prstGeom>
                <a:solidFill>
                  <a:srgbClr val="C63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22" name="Rectangle 55"/>
                <p:cNvSpPr>
                  <a:spLocks noChangeArrowheads="1"/>
                </p:cNvSpPr>
                <p:nvPr/>
              </p:nvSpPr>
              <p:spPr bwMode="auto">
                <a:xfrm>
                  <a:off x="8846137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23" name="Rectangle 56"/>
                <p:cNvSpPr>
                  <a:spLocks noChangeArrowheads="1"/>
                </p:cNvSpPr>
                <p:nvPr/>
              </p:nvSpPr>
              <p:spPr bwMode="auto">
                <a:xfrm>
                  <a:off x="8927497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24" name="Rectangle 57"/>
                <p:cNvSpPr>
                  <a:spLocks noChangeArrowheads="1"/>
                </p:cNvSpPr>
                <p:nvPr/>
              </p:nvSpPr>
              <p:spPr bwMode="auto">
                <a:xfrm>
                  <a:off x="8861204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25" name="Rectangle 58"/>
                <p:cNvSpPr>
                  <a:spLocks noChangeArrowheads="1"/>
                </p:cNvSpPr>
                <p:nvPr/>
              </p:nvSpPr>
              <p:spPr bwMode="auto">
                <a:xfrm>
                  <a:off x="8861204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26" name="Rectangle 59"/>
                <p:cNvSpPr>
                  <a:spLocks noChangeArrowheads="1"/>
                </p:cNvSpPr>
                <p:nvPr/>
              </p:nvSpPr>
              <p:spPr bwMode="auto">
                <a:xfrm>
                  <a:off x="8927497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27" name="Rectangle 60"/>
                <p:cNvSpPr>
                  <a:spLocks noChangeArrowheads="1"/>
                </p:cNvSpPr>
                <p:nvPr/>
              </p:nvSpPr>
              <p:spPr bwMode="auto">
                <a:xfrm>
                  <a:off x="8630685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28" name="Rectangle 61"/>
                <p:cNvSpPr>
                  <a:spLocks noChangeArrowheads="1"/>
                </p:cNvSpPr>
                <p:nvPr/>
              </p:nvSpPr>
              <p:spPr bwMode="auto">
                <a:xfrm>
                  <a:off x="8712044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29" name="Rectangle 62"/>
                <p:cNvSpPr>
                  <a:spLocks noChangeArrowheads="1"/>
                </p:cNvSpPr>
                <p:nvPr/>
              </p:nvSpPr>
              <p:spPr bwMode="auto">
                <a:xfrm>
                  <a:off x="8645751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30" name="Rectangle 63"/>
                <p:cNvSpPr>
                  <a:spLocks noChangeArrowheads="1"/>
                </p:cNvSpPr>
                <p:nvPr/>
              </p:nvSpPr>
              <p:spPr bwMode="auto">
                <a:xfrm>
                  <a:off x="8645751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31" name="Rectangle 64"/>
                <p:cNvSpPr>
                  <a:spLocks noChangeArrowheads="1"/>
                </p:cNvSpPr>
                <p:nvPr/>
              </p:nvSpPr>
              <p:spPr bwMode="auto">
                <a:xfrm>
                  <a:off x="8712044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32" name="Rectangle 65"/>
                <p:cNvSpPr>
                  <a:spLocks noChangeArrowheads="1"/>
                </p:cNvSpPr>
                <p:nvPr/>
              </p:nvSpPr>
              <p:spPr bwMode="auto">
                <a:xfrm>
                  <a:off x="8415233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33" name="Rectangle 66"/>
                <p:cNvSpPr>
                  <a:spLocks noChangeArrowheads="1"/>
                </p:cNvSpPr>
                <p:nvPr/>
              </p:nvSpPr>
              <p:spPr bwMode="auto">
                <a:xfrm>
                  <a:off x="8496592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34" name="Rectangle 67"/>
                <p:cNvSpPr>
                  <a:spLocks noChangeArrowheads="1"/>
                </p:cNvSpPr>
                <p:nvPr/>
              </p:nvSpPr>
              <p:spPr bwMode="auto">
                <a:xfrm>
                  <a:off x="8430299" y="4058351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35" name="Rectangle 68"/>
                <p:cNvSpPr>
                  <a:spLocks noChangeArrowheads="1"/>
                </p:cNvSpPr>
                <p:nvPr/>
              </p:nvSpPr>
              <p:spPr bwMode="auto">
                <a:xfrm>
                  <a:off x="8430299" y="4163817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36" name="Rectangle 69"/>
                <p:cNvSpPr>
                  <a:spLocks noChangeArrowheads="1"/>
                </p:cNvSpPr>
                <p:nvPr/>
              </p:nvSpPr>
              <p:spPr bwMode="auto">
                <a:xfrm>
                  <a:off x="8496592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24" name="组合 23"/>
          <p:cNvGrpSpPr/>
          <p:nvPr/>
        </p:nvGrpSpPr>
        <p:grpSpPr>
          <a:xfrm>
            <a:off x="1589405" y="1179195"/>
            <a:ext cx="5969000" cy="1847850"/>
            <a:chOff x="2503" y="1857"/>
            <a:chExt cx="9400" cy="2910"/>
          </a:xfrm>
        </p:grpSpPr>
        <p:pic>
          <p:nvPicPr>
            <p:cNvPr id="26" name="Picture 22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0000" flipV="1">
              <a:off x="2503" y="1857"/>
              <a:ext cx="9400" cy="2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组合 20"/>
            <p:cNvGrpSpPr/>
            <p:nvPr/>
          </p:nvGrpSpPr>
          <p:grpSpPr>
            <a:xfrm>
              <a:off x="3383" y="2615"/>
              <a:ext cx="8012" cy="725"/>
              <a:chOff x="3383" y="2615"/>
              <a:chExt cx="8012" cy="725"/>
            </a:xfrm>
          </p:grpSpPr>
          <p:cxnSp>
            <p:nvCxnSpPr>
              <p:cNvPr id="217" name="直接连接符 216"/>
              <p:cNvCxnSpPr/>
              <p:nvPr/>
            </p:nvCxnSpPr>
            <p:spPr>
              <a:xfrm>
                <a:off x="9581" y="3016"/>
                <a:ext cx="1814" cy="1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3383" y="2977"/>
                <a:ext cx="187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TextBox 218"/>
              <p:cNvSpPr txBox="1"/>
              <p:nvPr/>
            </p:nvSpPr>
            <p:spPr bwMode="auto">
              <a:xfrm>
                <a:off x="5472" y="2615"/>
                <a:ext cx="4475" cy="7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zh-CN" sz="2400" spc="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校园微信小程序</a:t>
                </a:r>
                <a:endParaRPr lang="zh-CN" altLang="zh-CN" sz="24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2" name="组合 221"/>
          <p:cNvGrpSpPr/>
          <p:nvPr/>
        </p:nvGrpSpPr>
        <p:grpSpPr bwMode="auto">
          <a:xfrm>
            <a:off x="-6350" y="4513263"/>
            <a:ext cx="322263" cy="122237"/>
            <a:chOff x="700407" y="4328043"/>
            <a:chExt cx="1001929" cy="379679"/>
          </a:xfrm>
        </p:grpSpPr>
        <p:sp>
          <p:nvSpPr>
            <p:cNvPr id="5186" name="Rectangle 216"/>
            <p:cNvSpPr>
              <a:spLocks noChangeArrowheads="1"/>
            </p:cNvSpPr>
            <p:nvPr/>
          </p:nvSpPr>
          <p:spPr bwMode="auto">
            <a:xfrm>
              <a:off x="747113" y="4658002"/>
              <a:ext cx="926596" cy="49720"/>
            </a:xfrm>
            <a:prstGeom prst="rect">
              <a:avLst/>
            </a:prstGeom>
            <a:solidFill>
              <a:srgbClr val="50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87" name="Freeform 217"/>
            <p:cNvSpPr/>
            <p:nvPr/>
          </p:nvSpPr>
          <p:spPr bwMode="auto">
            <a:xfrm>
              <a:off x="1342244" y="4519389"/>
              <a:ext cx="219972" cy="102453"/>
            </a:xfrm>
            <a:custGeom>
              <a:avLst/>
              <a:gdLst>
                <a:gd name="T0" fmla="*/ 2147483646 w 146"/>
                <a:gd name="T1" fmla="*/ 2147483646 h 68"/>
                <a:gd name="T2" fmla="*/ 2147483646 w 146"/>
                <a:gd name="T3" fmla="*/ 2147483646 h 68"/>
                <a:gd name="T4" fmla="*/ 2147483646 w 146"/>
                <a:gd name="T5" fmla="*/ 0 h 68"/>
                <a:gd name="T6" fmla="*/ 0 w 146"/>
                <a:gd name="T7" fmla="*/ 0 h 68"/>
                <a:gd name="T8" fmla="*/ 2147483646 w 146"/>
                <a:gd name="T9" fmla="*/ 2147483646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6" h="68">
                  <a:moveTo>
                    <a:pt x="8" y="68"/>
                  </a:moveTo>
                  <a:lnTo>
                    <a:pt x="129" y="68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8" y="68"/>
                  </a:lnTo>
                  <a:close/>
                </a:path>
              </a:pathLst>
            </a:custGeom>
            <a:solidFill>
              <a:srgbClr val="52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8" name="Freeform 218"/>
            <p:cNvSpPr/>
            <p:nvPr/>
          </p:nvSpPr>
          <p:spPr bwMode="auto">
            <a:xfrm>
              <a:off x="807379" y="4519389"/>
              <a:ext cx="222986" cy="103960"/>
            </a:xfrm>
            <a:custGeom>
              <a:avLst/>
              <a:gdLst>
                <a:gd name="T0" fmla="*/ 2147483646 w 148"/>
                <a:gd name="T1" fmla="*/ 2147483646 h 69"/>
                <a:gd name="T2" fmla="*/ 2147483646 w 148"/>
                <a:gd name="T3" fmla="*/ 2147483646 h 69"/>
                <a:gd name="T4" fmla="*/ 2147483646 w 148"/>
                <a:gd name="T5" fmla="*/ 0 h 69"/>
                <a:gd name="T6" fmla="*/ 0 w 148"/>
                <a:gd name="T7" fmla="*/ 0 h 69"/>
                <a:gd name="T8" fmla="*/ 2147483646 w 148"/>
                <a:gd name="T9" fmla="*/ 2147483646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8" h="69">
                  <a:moveTo>
                    <a:pt x="9" y="69"/>
                  </a:moveTo>
                  <a:lnTo>
                    <a:pt x="131" y="69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9" y="69"/>
                  </a:lnTo>
                  <a:close/>
                </a:path>
              </a:pathLst>
            </a:custGeom>
            <a:solidFill>
              <a:srgbClr val="52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9" name="Oval 219"/>
            <p:cNvSpPr>
              <a:spLocks noChangeArrowheads="1"/>
            </p:cNvSpPr>
            <p:nvPr/>
          </p:nvSpPr>
          <p:spPr bwMode="auto">
            <a:xfrm>
              <a:off x="1369364" y="4548015"/>
              <a:ext cx="153679" cy="152173"/>
            </a:xfrm>
            <a:prstGeom prst="ellipse">
              <a:avLst/>
            </a:prstGeom>
            <a:solidFill>
              <a:srgbClr val="4747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90" name="Oval 220"/>
            <p:cNvSpPr>
              <a:spLocks noChangeArrowheads="1"/>
            </p:cNvSpPr>
            <p:nvPr/>
          </p:nvSpPr>
          <p:spPr bwMode="auto">
            <a:xfrm>
              <a:off x="834499" y="4548015"/>
              <a:ext cx="152173" cy="152173"/>
            </a:xfrm>
            <a:prstGeom prst="ellipse">
              <a:avLst/>
            </a:prstGeom>
            <a:solidFill>
              <a:srgbClr val="4747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91" name="Oval 221"/>
            <p:cNvSpPr>
              <a:spLocks noChangeArrowheads="1"/>
            </p:cNvSpPr>
            <p:nvPr/>
          </p:nvSpPr>
          <p:spPr bwMode="auto">
            <a:xfrm>
              <a:off x="1402510" y="4579655"/>
              <a:ext cx="87386" cy="88893"/>
            </a:xfrm>
            <a:prstGeom prst="ellipse">
              <a:avLst/>
            </a:prstGeom>
            <a:solidFill>
              <a:srgbClr val="E3E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92" name="Oval 222"/>
            <p:cNvSpPr>
              <a:spLocks noChangeArrowheads="1"/>
            </p:cNvSpPr>
            <p:nvPr/>
          </p:nvSpPr>
          <p:spPr bwMode="auto">
            <a:xfrm>
              <a:off x="866140" y="4579655"/>
              <a:ext cx="88893" cy="88893"/>
            </a:xfrm>
            <a:prstGeom prst="ellipse">
              <a:avLst/>
            </a:prstGeom>
            <a:solidFill>
              <a:srgbClr val="E3E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93" name="Freeform 223"/>
            <p:cNvSpPr/>
            <p:nvPr/>
          </p:nvSpPr>
          <p:spPr bwMode="auto">
            <a:xfrm>
              <a:off x="700407" y="4328043"/>
              <a:ext cx="1001929" cy="298319"/>
            </a:xfrm>
            <a:custGeom>
              <a:avLst/>
              <a:gdLst>
                <a:gd name="T0" fmla="*/ 2147483646 w 1715"/>
                <a:gd name="T1" fmla="*/ 2147483646 h 510"/>
                <a:gd name="T2" fmla="*/ 2147483646 w 1715"/>
                <a:gd name="T3" fmla="*/ 2147483646 h 510"/>
                <a:gd name="T4" fmla="*/ 2147483646 w 1715"/>
                <a:gd name="T5" fmla="*/ 2147483646 h 510"/>
                <a:gd name="T6" fmla="*/ 2147483646 w 1715"/>
                <a:gd name="T7" fmla="*/ 2147483646 h 510"/>
                <a:gd name="T8" fmla="*/ 2147483646 w 1715"/>
                <a:gd name="T9" fmla="*/ 2147483646 h 510"/>
                <a:gd name="T10" fmla="*/ 2147483646 w 1715"/>
                <a:gd name="T11" fmla="*/ 2147483646 h 510"/>
                <a:gd name="T12" fmla="*/ 2147483646 w 1715"/>
                <a:gd name="T13" fmla="*/ 2147483646 h 510"/>
                <a:gd name="T14" fmla="*/ 2147483646 w 1715"/>
                <a:gd name="T15" fmla="*/ 2147483646 h 510"/>
                <a:gd name="T16" fmla="*/ 2147483646 w 1715"/>
                <a:gd name="T17" fmla="*/ 2147483646 h 510"/>
                <a:gd name="T18" fmla="*/ 2147483646 w 1715"/>
                <a:gd name="T19" fmla="*/ 2147483646 h 510"/>
                <a:gd name="T20" fmla="*/ 2147483646 w 1715"/>
                <a:gd name="T21" fmla="*/ 2147483646 h 510"/>
                <a:gd name="T22" fmla="*/ 2147483646 w 1715"/>
                <a:gd name="T23" fmla="*/ 2147483646 h 510"/>
                <a:gd name="T24" fmla="*/ 2147483646 w 1715"/>
                <a:gd name="T25" fmla="*/ 2147483646 h 510"/>
                <a:gd name="T26" fmla="*/ 2147483646 w 1715"/>
                <a:gd name="T27" fmla="*/ 2147483646 h 510"/>
                <a:gd name="T28" fmla="*/ 2147483646 w 1715"/>
                <a:gd name="T29" fmla="*/ 2147483646 h 510"/>
                <a:gd name="T30" fmla="*/ 2147483646 w 1715"/>
                <a:gd name="T31" fmla="*/ 2147483646 h 510"/>
                <a:gd name="T32" fmla="*/ 2147483646 w 1715"/>
                <a:gd name="T33" fmla="*/ 2147483646 h 510"/>
                <a:gd name="T34" fmla="*/ 2147483646 w 1715"/>
                <a:gd name="T35" fmla="*/ 2147483646 h 510"/>
                <a:gd name="T36" fmla="*/ 2147483646 w 1715"/>
                <a:gd name="T37" fmla="*/ 2147483646 h 5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15" h="510">
                  <a:moveTo>
                    <a:pt x="1425" y="202"/>
                  </a:moveTo>
                  <a:cubicBezTo>
                    <a:pt x="1346" y="202"/>
                    <a:pt x="1165" y="212"/>
                    <a:pt x="1141" y="182"/>
                  </a:cubicBezTo>
                  <a:cubicBezTo>
                    <a:pt x="1113" y="145"/>
                    <a:pt x="1043" y="20"/>
                    <a:pt x="998" y="18"/>
                  </a:cubicBezTo>
                  <a:cubicBezTo>
                    <a:pt x="898" y="15"/>
                    <a:pt x="756" y="0"/>
                    <a:pt x="682" y="41"/>
                  </a:cubicBezTo>
                  <a:cubicBezTo>
                    <a:pt x="626" y="72"/>
                    <a:pt x="511" y="156"/>
                    <a:pt x="450" y="182"/>
                  </a:cubicBezTo>
                  <a:cubicBezTo>
                    <a:pt x="389" y="207"/>
                    <a:pt x="94" y="210"/>
                    <a:pt x="46" y="285"/>
                  </a:cubicBezTo>
                  <a:cubicBezTo>
                    <a:pt x="0" y="359"/>
                    <a:pt x="2" y="442"/>
                    <a:pt x="43" y="473"/>
                  </a:cubicBezTo>
                  <a:cubicBezTo>
                    <a:pt x="80" y="500"/>
                    <a:pt x="187" y="509"/>
                    <a:pt x="207" y="510"/>
                  </a:cubicBezTo>
                  <a:cubicBezTo>
                    <a:pt x="207" y="508"/>
                    <a:pt x="206" y="507"/>
                    <a:pt x="206" y="505"/>
                  </a:cubicBezTo>
                  <a:cubicBezTo>
                    <a:pt x="206" y="419"/>
                    <a:pt x="277" y="348"/>
                    <a:pt x="363" y="348"/>
                  </a:cubicBezTo>
                  <a:cubicBezTo>
                    <a:pt x="450" y="348"/>
                    <a:pt x="520" y="419"/>
                    <a:pt x="520" y="505"/>
                  </a:cubicBezTo>
                  <a:cubicBezTo>
                    <a:pt x="520" y="506"/>
                    <a:pt x="520" y="506"/>
                    <a:pt x="520" y="507"/>
                  </a:cubicBezTo>
                  <a:cubicBezTo>
                    <a:pt x="1116" y="503"/>
                    <a:pt x="1116" y="503"/>
                    <a:pt x="1116" y="503"/>
                  </a:cubicBezTo>
                  <a:cubicBezTo>
                    <a:pt x="1119" y="503"/>
                    <a:pt x="1119" y="503"/>
                    <a:pt x="1119" y="503"/>
                  </a:cubicBezTo>
                  <a:cubicBezTo>
                    <a:pt x="1120" y="418"/>
                    <a:pt x="1190" y="348"/>
                    <a:pt x="1276" y="348"/>
                  </a:cubicBezTo>
                  <a:cubicBezTo>
                    <a:pt x="1361" y="348"/>
                    <a:pt x="1431" y="417"/>
                    <a:pt x="1432" y="502"/>
                  </a:cubicBezTo>
                  <a:cubicBezTo>
                    <a:pt x="1457" y="499"/>
                    <a:pt x="1657" y="483"/>
                    <a:pt x="1686" y="440"/>
                  </a:cubicBezTo>
                  <a:cubicBezTo>
                    <a:pt x="1715" y="398"/>
                    <a:pt x="1709" y="281"/>
                    <a:pt x="1709" y="227"/>
                  </a:cubicBezTo>
                  <a:cubicBezTo>
                    <a:pt x="1709" y="190"/>
                    <a:pt x="1532" y="202"/>
                    <a:pt x="1425" y="202"/>
                  </a:cubicBezTo>
                  <a:close/>
                </a:path>
              </a:pathLst>
            </a:custGeom>
            <a:solidFill>
              <a:srgbClr val="8AB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" name="Freeform 224"/>
            <p:cNvSpPr/>
            <p:nvPr/>
          </p:nvSpPr>
          <p:spPr bwMode="auto">
            <a:xfrm>
              <a:off x="985165" y="4353656"/>
              <a:ext cx="244079" cy="96426"/>
            </a:xfrm>
            <a:custGeom>
              <a:avLst/>
              <a:gdLst>
                <a:gd name="T0" fmla="*/ 2147483646 w 417"/>
                <a:gd name="T1" fmla="*/ 0 h 166"/>
                <a:gd name="T2" fmla="*/ 2147483646 w 417"/>
                <a:gd name="T3" fmla="*/ 0 h 166"/>
                <a:gd name="T4" fmla="*/ 2147483646 w 417"/>
                <a:gd name="T5" fmla="*/ 2147483646 h 166"/>
                <a:gd name="T6" fmla="*/ 2147483646 w 417"/>
                <a:gd name="T7" fmla="*/ 2147483646 h 166"/>
                <a:gd name="T8" fmla="*/ 2147483646 w 417"/>
                <a:gd name="T9" fmla="*/ 2147483646 h 166"/>
                <a:gd name="T10" fmla="*/ 2147483646 w 417"/>
                <a:gd name="T11" fmla="*/ 2147483646 h 166"/>
                <a:gd name="T12" fmla="*/ 2147483646 w 417"/>
                <a:gd name="T13" fmla="*/ 2147483646 h 166"/>
                <a:gd name="T14" fmla="*/ 2147483646 w 417"/>
                <a:gd name="T15" fmla="*/ 2147483646 h 166"/>
                <a:gd name="T16" fmla="*/ 2147483646 w 417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7" h="166">
                  <a:moveTo>
                    <a:pt x="387" y="0"/>
                  </a:moveTo>
                  <a:cubicBezTo>
                    <a:pt x="270" y="0"/>
                    <a:pt x="270" y="0"/>
                    <a:pt x="270" y="0"/>
                  </a:cubicBezTo>
                  <a:cubicBezTo>
                    <a:pt x="253" y="0"/>
                    <a:pt x="228" y="7"/>
                    <a:pt x="214" y="16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0" y="158"/>
                    <a:pt x="2" y="166"/>
                    <a:pt x="19" y="166"/>
                  </a:cubicBezTo>
                  <a:cubicBezTo>
                    <a:pt x="387" y="166"/>
                    <a:pt x="387" y="166"/>
                    <a:pt x="387" y="166"/>
                  </a:cubicBezTo>
                  <a:cubicBezTo>
                    <a:pt x="403" y="166"/>
                    <a:pt x="417" y="152"/>
                    <a:pt x="417" y="136"/>
                  </a:cubicBezTo>
                  <a:cubicBezTo>
                    <a:pt x="417" y="30"/>
                    <a:pt x="417" y="30"/>
                    <a:pt x="417" y="30"/>
                  </a:cubicBezTo>
                  <a:cubicBezTo>
                    <a:pt x="417" y="13"/>
                    <a:pt x="403" y="0"/>
                    <a:pt x="387" y="0"/>
                  </a:cubicBezTo>
                  <a:close/>
                </a:path>
              </a:pathLst>
            </a:custGeom>
            <a:solidFill>
              <a:srgbClr val="CAE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5" name="Freeform 225"/>
            <p:cNvSpPr/>
            <p:nvPr/>
          </p:nvSpPr>
          <p:spPr bwMode="auto">
            <a:xfrm>
              <a:off x="1675215" y="4483229"/>
              <a:ext cx="24107" cy="72320"/>
            </a:xfrm>
            <a:custGeom>
              <a:avLst/>
              <a:gdLst>
                <a:gd name="T0" fmla="*/ 0 w 41"/>
                <a:gd name="T1" fmla="*/ 0 h 124"/>
                <a:gd name="T2" fmla="*/ 0 w 41"/>
                <a:gd name="T3" fmla="*/ 2147483646 h 124"/>
                <a:gd name="T4" fmla="*/ 2147483646 w 41"/>
                <a:gd name="T5" fmla="*/ 2147483646 h 124"/>
                <a:gd name="T6" fmla="*/ 2147483646 w 41"/>
                <a:gd name="T7" fmla="*/ 0 h 124"/>
                <a:gd name="T8" fmla="*/ 0 w 41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124">
                  <a:moveTo>
                    <a:pt x="0" y="0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40" y="86"/>
                    <a:pt x="41" y="38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13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6" name="Freeform 226"/>
            <p:cNvSpPr/>
            <p:nvPr/>
          </p:nvSpPr>
          <p:spPr bwMode="auto">
            <a:xfrm>
              <a:off x="712460" y="4493775"/>
              <a:ext cx="69306" cy="36160"/>
            </a:xfrm>
            <a:custGeom>
              <a:avLst/>
              <a:gdLst>
                <a:gd name="T0" fmla="*/ 2147483646 w 119"/>
                <a:gd name="T1" fmla="*/ 0 h 60"/>
                <a:gd name="T2" fmla="*/ 0 w 119"/>
                <a:gd name="T3" fmla="*/ 2147483646 h 60"/>
                <a:gd name="T4" fmla="*/ 2147483646 w 119"/>
                <a:gd name="T5" fmla="*/ 2147483646 h 60"/>
                <a:gd name="T6" fmla="*/ 2147483646 w 119"/>
                <a:gd name="T7" fmla="*/ 0 h 60"/>
                <a:gd name="T8" fmla="*/ 2147483646 w 119"/>
                <a:gd name="T9" fmla="*/ 0 h 60"/>
                <a:gd name="T10" fmla="*/ 2147483646 w 119"/>
                <a:gd name="T11" fmla="*/ 0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9" h="60">
                  <a:moveTo>
                    <a:pt x="26" y="0"/>
                  </a:moveTo>
                  <a:cubicBezTo>
                    <a:pt x="14" y="20"/>
                    <a:pt x="5" y="40"/>
                    <a:pt x="0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CAE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35" name="直接连接符 234"/>
          <p:cNvCxnSpPr/>
          <p:nvPr/>
        </p:nvCxnSpPr>
        <p:spPr>
          <a:xfrm>
            <a:off x="-33338" y="4746625"/>
            <a:ext cx="9310688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组合 235"/>
          <p:cNvGrpSpPr/>
          <p:nvPr/>
        </p:nvGrpSpPr>
        <p:grpSpPr bwMode="auto">
          <a:xfrm>
            <a:off x="7431088" y="4914900"/>
            <a:ext cx="460375" cy="228600"/>
            <a:chOff x="5895371" y="4679095"/>
            <a:chExt cx="977823" cy="483637"/>
          </a:xfrm>
        </p:grpSpPr>
        <p:sp>
          <p:nvSpPr>
            <p:cNvPr id="5175" name="Rectangle 204"/>
            <p:cNvSpPr>
              <a:spLocks noChangeArrowheads="1"/>
            </p:cNvSpPr>
            <p:nvPr/>
          </p:nvSpPr>
          <p:spPr bwMode="auto">
            <a:xfrm>
              <a:off x="5943584" y="5111506"/>
              <a:ext cx="866330" cy="51226"/>
            </a:xfrm>
            <a:prstGeom prst="rect">
              <a:avLst/>
            </a:prstGeom>
            <a:solidFill>
              <a:srgbClr val="50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76" name="Freeform 205"/>
            <p:cNvSpPr/>
            <p:nvPr/>
          </p:nvSpPr>
          <p:spPr bwMode="auto">
            <a:xfrm>
              <a:off x="5979744" y="4971387"/>
              <a:ext cx="233533" cy="106973"/>
            </a:xfrm>
            <a:custGeom>
              <a:avLst/>
              <a:gdLst>
                <a:gd name="T0" fmla="*/ 2147483646 w 155"/>
                <a:gd name="T1" fmla="*/ 2147483646 h 71"/>
                <a:gd name="T2" fmla="*/ 2147483646 w 155"/>
                <a:gd name="T3" fmla="*/ 2147483646 h 71"/>
                <a:gd name="T4" fmla="*/ 2147483646 w 155"/>
                <a:gd name="T5" fmla="*/ 2147483646 h 71"/>
                <a:gd name="T6" fmla="*/ 0 w 155"/>
                <a:gd name="T7" fmla="*/ 0 h 71"/>
                <a:gd name="T8" fmla="*/ 2147483646 w 155"/>
                <a:gd name="T9" fmla="*/ 2147483646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5" h="71">
                  <a:moveTo>
                    <a:pt x="14" y="70"/>
                  </a:moveTo>
                  <a:lnTo>
                    <a:pt x="136" y="71"/>
                  </a:lnTo>
                  <a:lnTo>
                    <a:pt x="155" y="2"/>
                  </a:lnTo>
                  <a:lnTo>
                    <a:pt x="0" y="0"/>
                  </a:lnTo>
                  <a:lnTo>
                    <a:pt x="14" y="70"/>
                  </a:lnTo>
                  <a:close/>
                </a:path>
              </a:pathLst>
            </a:custGeom>
            <a:solidFill>
              <a:srgbClr val="62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7" name="Freeform 206"/>
            <p:cNvSpPr/>
            <p:nvPr/>
          </p:nvSpPr>
          <p:spPr bwMode="auto">
            <a:xfrm>
              <a:off x="6558301" y="4948787"/>
              <a:ext cx="232026" cy="131080"/>
            </a:xfrm>
            <a:custGeom>
              <a:avLst/>
              <a:gdLst>
                <a:gd name="T0" fmla="*/ 2147483646 w 154"/>
                <a:gd name="T1" fmla="*/ 2147483646 h 87"/>
                <a:gd name="T2" fmla="*/ 2147483646 w 154"/>
                <a:gd name="T3" fmla="*/ 2147483646 h 87"/>
                <a:gd name="T4" fmla="*/ 2147483646 w 154"/>
                <a:gd name="T5" fmla="*/ 2147483646 h 87"/>
                <a:gd name="T6" fmla="*/ 0 w 154"/>
                <a:gd name="T7" fmla="*/ 0 h 87"/>
                <a:gd name="T8" fmla="*/ 2147483646 w 154"/>
                <a:gd name="T9" fmla="*/ 2147483646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" h="87">
                  <a:moveTo>
                    <a:pt x="20" y="87"/>
                  </a:moveTo>
                  <a:lnTo>
                    <a:pt x="141" y="87"/>
                  </a:lnTo>
                  <a:lnTo>
                    <a:pt x="154" y="3"/>
                  </a:lnTo>
                  <a:lnTo>
                    <a:pt x="0" y="0"/>
                  </a:lnTo>
                  <a:lnTo>
                    <a:pt x="20" y="87"/>
                  </a:lnTo>
                  <a:close/>
                </a:path>
              </a:pathLst>
            </a:custGeom>
            <a:solidFill>
              <a:srgbClr val="62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8" name="Oval 207"/>
            <p:cNvSpPr>
              <a:spLocks noChangeArrowheads="1"/>
            </p:cNvSpPr>
            <p:nvPr/>
          </p:nvSpPr>
          <p:spPr bwMode="auto">
            <a:xfrm>
              <a:off x="6017410" y="5001520"/>
              <a:ext cx="152173" cy="153679"/>
            </a:xfrm>
            <a:prstGeom prst="ellipse">
              <a:avLst/>
            </a:prstGeom>
            <a:solidFill>
              <a:srgbClr val="4747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79" name="Oval 208"/>
            <p:cNvSpPr>
              <a:spLocks noChangeArrowheads="1"/>
            </p:cNvSpPr>
            <p:nvPr/>
          </p:nvSpPr>
          <p:spPr bwMode="auto">
            <a:xfrm>
              <a:off x="6049050" y="5034667"/>
              <a:ext cx="88893" cy="87386"/>
            </a:xfrm>
            <a:prstGeom prst="ellipse">
              <a:avLst/>
            </a:prstGeom>
            <a:solidFill>
              <a:srgbClr val="E3E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80" name="Oval 209"/>
            <p:cNvSpPr>
              <a:spLocks noChangeArrowheads="1"/>
            </p:cNvSpPr>
            <p:nvPr/>
          </p:nvSpPr>
          <p:spPr bwMode="auto">
            <a:xfrm>
              <a:off x="6601994" y="5001520"/>
              <a:ext cx="153679" cy="153679"/>
            </a:xfrm>
            <a:prstGeom prst="ellipse">
              <a:avLst/>
            </a:prstGeom>
            <a:solidFill>
              <a:srgbClr val="4747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81" name="Freeform 211"/>
            <p:cNvSpPr/>
            <p:nvPr/>
          </p:nvSpPr>
          <p:spPr bwMode="auto">
            <a:xfrm>
              <a:off x="5895371" y="4679095"/>
              <a:ext cx="977823" cy="400772"/>
            </a:xfrm>
            <a:custGeom>
              <a:avLst/>
              <a:gdLst>
                <a:gd name="T0" fmla="*/ 2147483646 w 1672"/>
                <a:gd name="T1" fmla="*/ 2147483646 h 688"/>
                <a:gd name="T2" fmla="*/ 2147483646 w 1672"/>
                <a:gd name="T3" fmla="*/ 2147483646 h 688"/>
                <a:gd name="T4" fmla="*/ 2147483646 w 1672"/>
                <a:gd name="T5" fmla="*/ 2147483646 h 688"/>
                <a:gd name="T6" fmla="*/ 2147483646 w 1672"/>
                <a:gd name="T7" fmla="*/ 2147483646 h 688"/>
                <a:gd name="T8" fmla="*/ 1200138545 w 1672"/>
                <a:gd name="T9" fmla="*/ 2147483646 h 688"/>
                <a:gd name="T10" fmla="*/ 2147483646 w 1672"/>
                <a:gd name="T11" fmla="*/ 2147483646 h 688"/>
                <a:gd name="T12" fmla="*/ 2147483646 w 1672"/>
                <a:gd name="T13" fmla="*/ 2147483646 h 688"/>
                <a:gd name="T14" fmla="*/ 2147483646 w 1672"/>
                <a:gd name="T15" fmla="*/ 2147483646 h 688"/>
                <a:gd name="T16" fmla="*/ 2147483646 w 1672"/>
                <a:gd name="T17" fmla="*/ 2147483646 h 688"/>
                <a:gd name="T18" fmla="*/ 2147483646 w 1672"/>
                <a:gd name="T19" fmla="*/ 2147483646 h 688"/>
                <a:gd name="T20" fmla="*/ 2147483646 w 1672"/>
                <a:gd name="T21" fmla="*/ 2147483646 h 688"/>
                <a:gd name="T22" fmla="*/ 2147483646 w 1672"/>
                <a:gd name="T23" fmla="*/ 2147483646 h 688"/>
                <a:gd name="T24" fmla="*/ 2147483646 w 1672"/>
                <a:gd name="T25" fmla="*/ 2147483646 h 688"/>
                <a:gd name="T26" fmla="*/ 2147483646 w 1672"/>
                <a:gd name="T27" fmla="*/ 2147483646 h 688"/>
                <a:gd name="T28" fmla="*/ 2147483646 w 1672"/>
                <a:gd name="T29" fmla="*/ 2147483646 h 688"/>
                <a:gd name="T30" fmla="*/ 2147483646 w 1672"/>
                <a:gd name="T31" fmla="*/ 2147483646 h 688"/>
                <a:gd name="T32" fmla="*/ 2147483646 w 1672"/>
                <a:gd name="T33" fmla="*/ 2147483646 h 688"/>
                <a:gd name="T34" fmla="*/ 2147483646 w 1672"/>
                <a:gd name="T35" fmla="*/ 2147483646 h 688"/>
                <a:gd name="T36" fmla="*/ 2147483646 w 1672"/>
                <a:gd name="T37" fmla="*/ 2147483646 h 688"/>
                <a:gd name="T38" fmla="*/ 2147483646 w 1672"/>
                <a:gd name="T39" fmla="*/ 2147483646 h 6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72" h="688">
                  <a:moveTo>
                    <a:pt x="1428" y="312"/>
                  </a:moveTo>
                  <a:cubicBezTo>
                    <a:pt x="1363" y="258"/>
                    <a:pt x="1218" y="88"/>
                    <a:pt x="1162" y="57"/>
                  </a:cubicBezTo>
                  <a:cubicBezTo>
                    <a:pt x="1061" y="0"/>
                    <a:pt x="256" y="28"/>
                    <a:pt x="164" y="28"/>
                  </a:cubicBezTo>
                  <a:cubicBezTo>
                    <a:pt x="74" y="28"/>
                    <a:pt x="32" y="230"/>
                    <a:pt x="16" y="288"/>
                  </a:cubicBezTo>
                  <a:cubicBezTo>
                    <a:pt x="0" y="349"/>
                    <a:pt x="6" y="460"/>
                    <a:pt x="6" y="534"/>
                  </a:cubicBezTo>
                  <a:cubicBezTo>
                    <a:pt x="6" y="649"/>
                    <a:pt x="125" y="682"/>
                    <a:pt x="125" y="682"/>
                  </a:cubicBezTo>
                  <a:cubicBezTo>
                    <a:pt x="181" y="682"/>
                    <a:pt x="181" y="682"/>
                    <a:pt x="181" y="682"/>
                  </a:cubicBezTo>
                  <a:cubicBezTo>
                    <a:pt x="181" y="680"/>
                    <a:pt x="181" y="678"/>
                    <a:pt x="181" y="676"/>
                  </a:cubicBezTo>
                  <a:cubicBezTo>
                    <a:pt x="181" y="589"/>
                    <a:pt x="251" y="519"/>
                    <a:pt x="338" y="519"/>
                  </a:cubicBezTo>
                  <a:cubicBezTo>
                    <a:pt x="424" y="519"/>
                    <a:pt x="494" y="589"/>
                    <a:pt x="494" y="676"/>
                  </a:cubicBezTo>
                  <a:cubicBezTo>
                    <a:pt x="494" y="678"/>
                    <a:pt x="494" y="680"/>
                    <a:pt x="494" y="683"/>
                  </a:cubicBezTo>
                  <a:cubicBezTo>
                    <a:pt x="1181" y="686"/>
                    <a:pt x="1181" y="686"/>
                    <a:pt x="1181" y="686"/>
                  </a:cubicBezTo>
                  <a:cubicBezTo>
                    <a:pt x="1185" y="686"/>
                    <a:pt x="1185" y="686"/>
                    <a:pt x="1185" y="686"/>
                  </a:cubicBezTo>
                  <a:cubicBezTo>
                    <a:pt x="1184" y="682"/>
                    <a:pt x="1184" y="679"/>
                    <a:pt x="1184" y="676"/>
                  </a:cubicBezTo>
                  <a:cubicBezTo>
                    <a:pt x="1184" y="589"/>
                    <a:pt x="1254" y="519"/>
                    <a:pt x="1341" y="519"/>
                  </a:cubicBezTo>
                  <a:cubicBezTo>
                    <a:pt x="1427" y="519"/>
                    <a:pt x="1497" y="589"/>
                    <a:pt x="1497" y="676"/>
                  </a:cubicBezTo>
                  <a:cubicBezTo>
                    <a:pt x="1497" y="680"/>
                    <a:pt x="1497" y="684"/>
                    <a:pt x="1497" y="688"/>
                  </a:cubicBezTo>
                  <a:cubicBezTo>
                    <a:pt x="1530" y="686"/>
                    <a:pt x="1596" y="676"/>
                    <a:pt x="1629" y="652"/>
                  </a:cubicBezTo>
                  <a:cubicBezTo>
                    <a:pt x="1670" y="621"/>
                    <a:pt x="1672" y="538"/>
                    <a:pt x="1626" y="464"/>
                  </a:cubicBezTo>
                  <a:cubicBezTo>
                    <a:pt x="1578" y="389"/>
                    <a:pt x="1479" y="355"/>
                    <a:pt x="1428" y="312"/>
                  </a:cubicBezTo>
                  <a:close/>
                </a:path>
              </a:pathLst>
            </a:custGeom>
            <a:solidFill>
              <a:srgbClr val="A98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2" name="Freeform 212"/>
            <p:cNvSpPr/>
            <p:nvPr/>
          </p:nvSpPr>
          <p:spPr bwMode="auto">
            <a:xfrm>
              <a:off x="6809913" y="4920161"/>
              <a:ext cx="55747" cy="85880"/>
            </a:xfrm>
            <a:custGeom>
              <a:avLst/>
              <a:gdLst>
                <a:gd name="T0" fmla="*/ 2147483646 w 93"/>
                <a:gd name="T1" fmla="*/ 0 h 147"/>
                <a:gd name="T2" fmla="*/ 0 w 93"/>
                <a:gd name="T3" fmla="*/ 2147483646 h 147"/>
                <a:gd name="T4" fmla="*/ 2147483646 w 93"/>
                <a:gd name="T5" fmla="*/ 2147483646 h 147"/>
                <a:gd name="T6" fmla="*/ 2147483646 w 93"/>
                <a:gd name="T7" fmla="*/ 2147483646 h 147"/>
                <a:gd name="T8" fmla="*/ 2147483646 w 93"/>
                <a:gd name="T9" fmla="*/ 2147483646 h 147"/>
                <a:gd name="T10" fmla="*/ 2147483646 w 93"/>
                <a:gd name="T11" fmla="*/ 0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3" h="147">
                  <a:moveTo>
                    <a:pt x="14" y="0"/>
                  </a:moveTo>
                  <a:cubicBezTo>
                    <a:pt x="6" y="8"/>
                    <a:pt x="0" y="20"/>
                    <a:pt x="0" y="41"/>
                  </a:cubicBezTo>
                  <a:cubicBezTo>
                    <a:pt x="0" y="104"/>
                    <a:pt x="24" y="125"/>
                    <a:pt x="52" y="141"/>
                  </a:cubicBezTo>
                  <a:cubicBezTo>
                    <a:pt x="61" y="146"/>
                    <a:pt x="76" y="147"/>
                    <a:pt x="93" y="145"/>
                  </a:cubicBezTo>
                  <a:cubicBezTo>
                    <a:pt x="90" y="115"/>
                    <a:pt x="79" y="82"/>
                    <a:pt x="60" y="51"/>
                  </a:cubicBezTo>
                  <a:cubicBezTo>
                    <a:pt x="47" y="32"/>
                    <a:pt x="31" y="15"/>
                    <a:pt x="14" y="0"/>
                  </a:cubicBezTo>
                  <a:close/>
                </a:path>
              </a:pathLst>
            </a:custGeom>
            <a:solidFill>
              <a:srgbClr val="CAE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3" name="Freeform 213"/>
            <p:cNvSpPr/>
            <p:nvPr/>
          </p:nvSpPr>
          <p:spPr bwMode="auto">
            <a:xfrm>
              <a:off x="6437768" y="4730321"/>
              <a:ext cx="245586" cy="129573"/>
            </a:xfrm>
            <a:custGeom>
              <a:avLst/>
              <a:gdLst>
                <a:gd name="T0" fmla="*/ 2147483646 w 420"/>
                <a:gd name="T1" fmla="*/ 2147483646 h 223"/>
                <a:gd name="T2" fmla="*/ 2147483646 w 420"/>
                <a:gd name="T3" fmla="*/ 0 h 223"/>
                <a:gd name="T4" fmla="*/ 2147483646 w 420"/>
                <a:gd name="T5" fmla="*/ 0 h 223"/>
                <a:gd name="T6" fmla="*/ 0 w 420"/>
                <a:gd name="T7" fmla="*/ 2147483646 h 223"/>
                <a:gd name="T8" fmla="*/ 0 w 420"/>
                <a:gd name="T9" fmla="*/ 2147483646 h 223"/>
                <a:gd name="T10" fmla="*/ 2147483646 w 420"/>
                <a:gd name="T11" fmla="*/ 2147483646 h 223"/>
                <a:gd name="T12" fmla="*/ 2147483646 w 420"/>
                <a:gd name="T13" fmla="*/ 2147483646 h 223"/>
                <a:gd name="T14" fmla="*/ 2147483646 w 420"/>
                <a:gd name="T15" fmla="*/ 2147483646 h 223"/>
                <a:gd name="T16" fmla="*/ 2147483646 w 420"/>
                <a:gd name="T17" fmla="*/ 2147483646 h 2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0" h="223">
                  <a:moveTo>
                    <a:pt x="235" y="22"/>
                  </a:moveTo>
                  <a:cubicBezTo>
                    <a:pt x="224" y="10"/>
                    <a:pt x="201" y="0"/>
                    <a:pt x="18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9"/>
                    <a:pt x="13" y="223"/>
                    <a:pt x="30" y="223"/>
                  </a:cubicBezTo>
                  <a:cubicBezTo>
                    <a:pt x="399" y="223"/>
                    <a:pt x="399" y="223"/>
                    <a:pt x="399" y="223"/>
                  </a:cubicBezTo>
                  <a:cubicBezTo>
                    <a:pt x="415" y="223"/>
                    <a:pt x="420" y="213"/>
                    <a:pt x="408" y="201"/>
                  </a:cubicBezTo>
                  <a:lnTo>
                    <a:pt x="235" y="22"/>
                  </a:lnTo>
                  <a:close/>
                </a:path>
              </a:pathLst>
            </a:custGeom>
            <a:solidFill>
              <a:srgbClr val="CAE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4" name="Oval 214"/>
            <p:cNvSpPr>
              <a:spLocks noChangeArrowheads="1"/>
            </p:cNvSpPr>
            <p:nvPr/>
          </p:nvSpPr>
          <p:spPr bwMode="auto">
            <a:xfrm>
              <a:off x="6635140" y="5034667"/>
              <a:ext cx="88893" cy="87386"/>
            </a:xfrm>
            <a:prstGeom prst="ellipse">
              <a:avLst/>
            </a:prstGeom>
            <a:solidFill>
              <a:srgbClr val="E3E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85" name="Freeform 215"/>
            <p:cNvSpPr/>
            <p:nvPr/>
          </p:nvSpPr>
          <p:spPr bwMode="auto">
            <a:xfrm>
              <a:off x="5896877" y="4885507"/>
              <a:ext cx="16574" cy="106973"/>
            </a:xfrm>
            <a:custGeom>
              <a:avLst/>
              <a:gdLst>
                <a:gd name="T0" fmla="*/ 694091497 w 27"/>
                <a:gd name="T1" fmla="*/ 2147483646 h 183"/>
                <a:gd name="T2" fmla="*/ 694091497 w 27"/>
                <a:gd name="T3" fmla="*/ 2147483646 h 183"/>
                <a:gd name="T4" fmla="*/ 2147483646 w 27"/>
                <a:gd name="T5" fmla="*/ 2147483646 h 183"/>
                <a:gd name="T6" fmla="*/ 2147483646 w 27"/>
                <a:gd name="T7" fmla="*/ 0 h 183"/>
                <a:gd name="T8" fmla="*/ 925078424 w 27"/>
                <a:gd name="T9" fmla="*/ 0 h 183"/>
                <a:gd name="T10" fmla="*/ 694091497 w 27"/>
                <a:gd name="T11" fmla="*/ 2147483646 h 1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183">
                  <a:moveTo>
                    <a:pt x="3" y="180"/>
                  </a:moveTo>
                  <a:cubicBezTo>
                    <a:pt x="3" y="181"/>
                    <a:pt x="3" y="182"/>
                    <a:pt x="3" y="183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59"/>
                    <a:pt x="3" y="128"/>
                    <a:pt x="3" y="180"/>
                  </a:cubicBezTo>
                  <a:close/>
                </a:path>
              </a:pathLst>
            </a:custGeom>
            <a:solidFill>
              <a:srgbClr val="B13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8004810" y="3499485"/>
            <a:ext cx="0" cy="1195070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7615555" y="3410585"/>
            <a:ext cx="1563370" cy="1283970"/>
            <a:chOff x="11993" y="5371"/>
            <a:chExt cx="2462" cy="2022"/>
          </a:xfrm>
        </p:grpSpPr>
        <p:sp>
          <p:nvSpPr>
            <p:cNvPr id="14" name="文本框 13"/>
            <p:cNvSpPr txBox="1"/>
            <p:nvPr/>
          </p:nvSpPr>
          <p:spPr>
            <a:xfrm>
              <a:off x="13003" y="5989"/>
              <a:ext cx="627" cy="131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zh-CN" sz="1400">
                  <a:solidFill>
                    <a:schemeClr val="accent2">
                      <a:lumMod val="50000"/>
                    </a:schemeClr>
                  </a:solidFill>
                  <a:latin typeface="新宋体" panose="02010609030101010101" charset="-122"/>
                  <a:ea typeface="新宋体" panose="02010609030101010101" charset="-122"/>
                </a:rPr>
                <a:t>黄鑫童</a:t>
              </a:r>
              <a:endParaRPr lang="zh-CN" altLang="zh-CN" sz="1400">
                <a:solidFill>
                  <a:schemeClr val="accent2">
                    <a:lumMod val="50000"/>
                  </a:schemeClr>
                </a:solidFill>
                <a:latin typeface="新宋体" panose="02010609030101010101" charset="-122"/>
                <a:ea typeface="新宋体" panose="02010609030101010101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1993" y="5371"/>
              <a:ext cx="2462" cy="2022"/>
              <a:chOff x="11993" y="5371"/>
              <a:chExt cx="2462" cy="2022"/>
            </a:xfrm>
          </p:grpSpPr>
          <p:sp>
            <p:nvSpPr>
              <p:cNvPr id="5" name="圆角矩形标注 4"/>
              <p:cNvSpPr/>
              <p:nvPr/>
            </p:nvSpPr>
            <p:spPr>
              <a:xfrm>
                <a:off x="11993" y="5371"/>
                <a:ext cx="2382" cy="1956"/>
              </a:xfrm>
              <a:prstGeom prst="wedgeRoundRectCallout">
                <a:avLst>
                  <a:gd name="adj1" fmla="val 3668"/>
                  <a:gd name="adj2" fmla="val 67266"/>
                  <a:gd name="adj3" fmla="val 16667"/>
                </a:avLst>
              </a:prstGeom>
              <a:noFill/>
              <a:ln w="12700" cmpd="sng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2048" y="5662"/>
                <a:ext cx="627" cy="137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p>
                <a:r>
                  <a:rPr lang="zh-CN" altLang="en-US" sz="14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  <a:endParaRPr lang="zh-CN" altLang="en-US" sz="140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2581" y="6004"/>
                <a:ext cx="1305" cy="138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p>
                <a:endParaRPr lang="zh-CN" altLang="en-US" sz="1400">
                  <a:solidFill>
                    <a:schemeClr val="accent2">
                      <a:lumMod val="50000"/>
                    </a:schemeClr>
                  </a:solidFill>
                  <a:latin typeface="新宋体" panose="02010609030101010101" charset="-122"/>
                  <a:ea typeface="新宋体" panose="02010609030101010101" charset="-122"/>
                </a:endParaRPr>
              </a:p>
              <a:p>
                <a:endParaRPr lang="zh-CN" altLang="en-US" sz="1400">
                  <a:solidFill>
                    <a:schemeClr val="accent2">
                      <a:lumMod val="50000"/>
                    </a:schemeClr>
                  </a:solidFill>
                  <a:latin typeface="新宋体" panose="02010609030101010101" charset="-122"/>
                  <a:ea typeface="新宋体" panose="02010609030101010101" charset="-122"/>
                </a:endParaRPr>
              </a:p>
              <a:p>
                <a:r>
                  <a:rPr lang="zh-CN" altLang="en-US" sz="1400">
                    <a:solidFill>
                      <a:schemeClr val="accent2">
                        <a:lumMod val="50000"/>
                      </a:schemeClr>
                    </a:solidFill>
                    <a:latin typeface="新宋体" panose="02010609030101010101" charset="-122"/>
                    <a:ea typeface="新宋体" panose="02010609030101010101" charset="-122"/>
                    <a:sym typeface="+mn-ea"/>
                  </a:rPr>
                  <a:t>钮书坤</a:t>
                </a:r>
                <a:endParaRPr lang="zh-CN" altLang="en-US" sz="1400">
                  <a:solidFill>
                    <a:schemeClr val="accent2">
                      <a:lumMod val="50000"/>
                    </a:schemeClr>
                  </a:solidFill>
                  <a:latin typeface="新宋体" panose="02010609030101010101" charset="-122"/>
                  <a:ea typeface="新宋体" panose="02010609030101010101" charset="-122"/>
                  <a:sym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3439" y="5985"/>
                <a:ext cx="627" cy="131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p>
                <a:r>
                  <a:rPr lang="zh-CN" altLang="zh-CN" sz="1400">
                    <a:solidFill>
                      <a:schemeClr val="accent2">
                        <a:lumMod val="50000"/>
                      </a:schemeClr>
                    </a:solidFill>
                    <a:latin typeface="新宋体" panose="02010609030101010101" charset="-122"/>
                    <a:ea typeface="新宋体" panose="02010609030101010101" charset="-122"/>
                  </a:rPr>
                  <a:t>顾倩倩</a:t>
                </a:r>
                <a:endParaRPr lang="zh-CN" altLang="zh-CN" sz="1400">
                  <a:solidFill>
                    <a:schemeClr val="accent2">
                      <a:lumMod val="50000"/>
                    </a:schemeClr>
                  </a:solidFill>
                  <a:latin typeface="新宋体" panose="02010609030101010101" charset="-122"/>
                  <a:ea typeface="新宋体" panose="02010609030101010101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3828" y="5969"/>
                <a:ext cx="627" cy="131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p>
                <a:r>
                  <a:rPr lang="zh-CN" altLang="en-US" sz="1400">
                    <a:solidFill>
                      <a:schemeClr val="accent2">
                        <a:lumMod val="50000"/>
                      </a:schemeClr>
                    </a:solidFill>
                    <a:latin typeface="新宋体" panose="02010609030101010101" charset="-122"/>
                    <a:ea typeface="新宋体" panose="02010609030101010101" charset="-122"/>
                  </a:rPr>
                  <a:t>任泽明</a:t>
                </a:r>
                <a:endParaRPr lang="zh-CN" altLang="en-US" sz="1400">
                  <a:solidFill>
                    <a:schemeClr val="accent2">
                      <a:lumMod val="50000"/>
                    </a:schemeClr>
                  </a:solidFill>
                  <a:latin typeface="新宋体" panose="02010609030101010101" charset="-122"/>
                  <a:ea typeface="新宋体" panose="02010609030101010101" charset="-122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2076450" y="2003425"/>
            <a:ext cx="553021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perspectiveFront"/>
              <a:lightRig rig="threePt" dir="t"/>
            </a:scene3d>
          </a:bodyPr>
          <a:p>
            <a:pPr algn="ctr"/>
            <a:r>
              <a:rPr lang="en-US" altLang="zh-CN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ic Sans MS" panose="030F0702030302020204" charset="0"/>
                <a:cs typeface="Comic Sans MS" panose="030F0702030302020204" charset="0"/>
              </a:rPr>
              <a:t>We Are Enjoying</a:t>
            </a:r>
            <a:endParaRPr lang="en-US" altLang="zh-CN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9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4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4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/>
          <p:cNvGrpSpPr/>
          <p:nvPr/>
        </p:nvGrpSpPr>
        <p:grpSpPr bwMode="auto">
          <a:xfrm>
            <a:off x="2843213" y="2189798"/>
            <a:ext cx="3349625" cy="530225"/>
            <a:chOff x="2806797" y="1150642"/>
            <a:chExt cx="3349379" cy="530452"/>
          </a:xfrm>
        </p:grpSpPr>
        <p:grpSp>
          <p:nvGrpSpPr>
            <p:cNvPr id="22608" name="组合 174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22624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25" name="Freeform 28"/>
              <p:cNvSpPr/>
              <p:nvPr/>
            </p:nvSpPr>
            <p:spPr bwMode="auto">
              <a:xfrm>
                <a:off x="6183142" y="2453757"/>
                <a:ext cx="564998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609" name="组合 175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22612" name="组合 178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22619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2620" name="组合 186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2621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22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23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613" name="组合 179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22614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2615" name="组合 181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2616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17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18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77" name="TextBox 176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成果展示</a:t>
              </a: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srgbClr val="FFC000"/>
                  </a:solidFill>
                </a:rPr>
                <a:t>3</a:t>
              </a:r>
              <a:endParaRPr lang="zh-CN" altLang="en-US" sz="5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93" name="组合 192"/>
          <p:cNvGrpSpPr/>
          <p:nvPr/>
        </p:nvGrpSpPr>
        <p:grpSpPr bwMode="auto">
          <a:xfrm>
            <a:off x="2843213" y="1058863"/>
            <a:ext cx="3349625" cy="531812"/>
            <a:chOff x="2806797" y="1150642"/>
            <a:chExt cx="3349379" cy="530452"/>
          </a:xfrm>
        </p:grpSpPr>
        <p:grpSp>
          <p:nvGrpSpPr>
            <p:cNvPr id="22590" name="组合 193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22606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28"/>
              <p:cNvSpPr/>
              <p:nvPr/>
            </p:nvSpPr>
            <p:spPr bwMode="auto">
              <a:xfrm>
                <a:off x="6183142" y="2453936"/>
                <a:ext cx="563934" cy="304964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591" name="组合 194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22594" name="组合 197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22601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2602" name="组合 205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2603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04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05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595" name="组合 198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200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499981"/>
                  <a:ext cx="2737147" cy="335199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2597" name="组合 200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02" name="Freeform 16"/>
                  <p:cNvSpPr/>
                  <p:nvPr/>
                </p:nvSpPr>
                <p:spPr bwMode="auto">
                  <a:xfrm>
                    <a:off x="3850679" y="1271015"/>
                    <a:ext cx="123721" cy="68563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03" name="Freeform 17"/>
                  <p:cNvSpPr/>
                  <p:nvPr/>
                </p:nvSpPr>
                <p:spPr bwMode="auto">
                  <a:xfrm>
                    <a:off x="3937742" y="1248160"/>
                    <a:ext cx="41241" cy="54851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04" name="Freeform 18"/>
                  <p:cNvSpPr/>
                  <p:nvPr/>
                </p:nvSpPr>
                <p:spPr bwMode="auto">
                  <a:xfrm>
                    <a:off x="3896502" y="1342625"/>
                    <a:ext cx="64152" cy="31997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196" name="TextBox 195"/>
            <p:cNvSpPr txBox="1">
              <a:spLocks noChangeArrowheads="1"/>
            </p:cNvSpPr>
            <p:nvPr/>
          </p:nvSpPr>
          <p:spPr bwMode="auto">
            <a:xfrm>
              <a:off x="3446512" y="1270983"/>
              <a:ext cx="2192177" cy="33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indent="0"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>
                      <a:lumMod val="75000"/>
                    </a:prstClr>
                  </a:solidFill>
                </a:rPr>
                <a:t>选题意义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2848069" y="1150642"/>
              <a:ext cx="427006" cy="3689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prstClr val="white">
                      <a:lumMod val="75000"/>
                    </a:prstClr>
                  </a:solidFill>
                </a:rPr>
                <a:t>1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 bwMode="auto">
          <a:xfrm>
            <a:off x="2843213" y="1624330"/>
            <a:ext cx="3349625" cy="530225"/>
            <a:chOff x="2806797" y="1150642"/>
            <a:chExt cx="3349379" cy="530452"/>
          </a:xfrm>
        </p:grpSpPr>
        <p:grpSp>
          <p:nvGrpSpPr>
            <p:cNvPr id="22572" name="组合 98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22588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573" name="组合 99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22576" name="组合 102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22583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2584" name="组合 110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2585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86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87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577" name="组合 103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05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4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2579" name="组合 105"/>
                <p:cNvGrpSpPr/>
                <p:nvPr/>
              </p:nvGrpSpPr>
              <p:grpSpPr bwMode="auto">
                <a:xfrm flipH="1">
                  <a:off x="5777086" y="1434080"/>
                  <a:ext cx="131763" cy="127002"/>
                  <a:chOff x="3851275" y="1247775"/>
                  <a:chExt cx="131763" cy="127002"/>
                </a:xfrm>
              </p:grpSpPr>
              <p:sp>
                <p:nvSpPr>
                  <p:cNvPr id="107" name="Freeform 16"/>
                  <p:cNvSpPr/>
                  <p:nvPr/>
                </p:nvSpPr>
                <p:spPr bwMode="auto">
                  <a:xfrm>
                    <a:off x="3850679" y="1271270"/>
                    <a:ext cx="123721" cy="68769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08" name="Freeform 17"/>
                  <p:cNvSpPr/>
                  <p:nvPr/>
                </p:nvSpPr>
                <p:spPr bwMode="auto">
                  <a:xfrm>
                    <a:off x="3937742" y="1248348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09" name="Freeform 18"/>
                  <p:cNvSpPr/>
                  <p:nvPr/>
                </p:nvSpPr>
                <p:spPr bwMode="auto">
                  <a:xfrm>
                    <a:off x="3896502" y="1343096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技术依赖</a:t>
              </a:r>
              <a:endParaRPr lang="zh-CN" altLang="en-US" sz="1600" spc="2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8069" y="1150642"/>
              <a:ext cx="427006" cy="3700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prstClr val="white">
                      <a:lumMod val="75000"/>
                    </a:prstClr>
                  </a:solidFill>
                </a:rPr>
                <a:t>2</a:t>
              </a:r>
              <a:endParaRPr lang="zh-CN" altLang="en-US" sz="5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 bwMode="auto">
          <a:xfrm>
            <a:off x="2843213" y="2753678"/>
            <a:ext cx="3349625" cy="530225"/>
            <a:chOff x="2806797" y="1150642"/>
            <a:chExt cx="3349379" cy="530452"/>
          </a:xfrm>
        </p:grpSpPr>
        <p:grpSp>
          <p:nvGrpSpPr>
            <p:cNvPr id="22554" name="组合 136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22570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555" name="组合 137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22558" name="组合 140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22565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2566" name="组合 148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2567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68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69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2559" name="组合 141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43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3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2561" name="组合 143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45" name="Freeform 16"/>
                  <p:cNvSpPr/>
                  <p:nvPr/>
                </p:nvSpPr>
                <p:spPr bwMode="auto">
                  <a:xfrm>
                    <a:off x="3850679" y="1271270"/>
                    <a:ext cx="123721" cy="68768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6" name="Freeform 17"/>
                  <p:cNvSpPr/>
                  <p:nvPr/>
                </p:nvSpPr>
                <p:spPr bwMode="auto">
                  <a:xfrm>
                    <a:off x="3937742" y="1248347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7" name="Freeform 18"/>
                  <p:cNvSpPr/>
                  <p:nvPr/>
                </p:nvSpPr>
                <p:spPr bwMode="auto">
                  <a:xfrm>
                    <a:off x="3896502" y="1343095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139" name="TextBox 138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indent="0"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>
                      <a:lumMod val="75000"/>
                    </a:prstClr>
                  </a:solidFill>
                </a:rPr>
                <a:t>未来展望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prstClr val="white">
                      <a:lumMod val="75000"/>
                    </a:prstClr>
                  </a:solidFill>
                </a:rPr>
                <a:t>4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00" tmFilter="0, 0; .2, .5; .8, .5; 1, 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350" autoRev="1" fill="hold"/>
                                        <p:tgtEl>
                                          <p:spTgt spid="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6"/>
          <p:cNvGrpSpPr/>
          <p:nvPr/>
        </p:nvGrpSpPr>
        <p:grpSpPr bwMode="auto">
          <a:xfrm>
            <a:off x="65088" y="50800"/>
            <a:ext cx="3067050" cy="466725"/>
            <a:chOff x="3089373" y="1215163"/>
            <a:chExt cx="3066803" cy="465931"/>
          </a:xfrm>
        </p:grpSpPr>
        <p:grpSp>
          <p:nvGrpSpPr>
            <p:cNvPr id="11298" name="组合 17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1300" name="组合 19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1307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8" name="组合 27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9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0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1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1" name="组合 20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1302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3" name="组合 22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4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5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6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33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成果展示</a:t>
              </a: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37260" y="1537335"/>
            <a:ext cx="1908175" cy="1909445"/>
            <a:chOff x="1928" y="2421"/>
            <a:chExt cx="3005" cy="3007"/>
          </a:xfrm>
        </p:grpSpPr>
        <p:sp>
          <p:nvSpPr>
            <p:cNvPr id="66" name="Donut 8"/>
            <p:cNvSpPr>
              <a:spLocks noChangeArrowheads="1"/>
            </p:cNvSpPr>
            <p:nvPr/>
          </p:nvSpPr>
          <p:spPr bwMode="auto">
            <a:xfrm>
              <a:off x="1928" y="2421"/>
              <a:ext cx="3005" cy="3007"/>
            </a:xfrm>
            <a:custGeom>
              <a:avLst/>
              <a:gdLst>
                <a:gd name="T0" fmla="*/ 1097280 w 2194560"/>
                <a:gd name="T1" fmla="*/ 0 h 2194560"/>
                <a:gd name="T2" fmla="*/ 321386 w 2194560"/>
                <a:gd name="T3" fmla="*/ 321386 h 2194560"/>
                <a:gd name="T4" fmla="*/ 0 w 2194560"/>
                <a:gd name="T5" fmla="*/ 1097280 h 2194560"/>
                <a:gd name="T6" fmla="*/ 321386 w 2194560"/>
                <a:gd name="T7" fmla="*/ 1873174 h 2194560"/>
                <a:gd name="T8" fmla="*/ 1097280 w 2194560"/>
                <a:gd name="T9" fmla="*/ 2194560 h 2194560"/>
                <a:gd name="T10" fmla="*/ 1873174 w 2194560"/>
                <a:gd name="T11" fmla="*/ 1873174 h 2194560"/>
                <a:gd name="T12" fmla="*/ 2194560 w 2194560"/>
                <a:gd name="T13" fmla="*/ 1097280 h 2194560"/>
                <a:gd name="T14" fmla="*/ 1873174 w 2194560"/>
                <a:gd name="T15" fmla="*/ 321386 h 2194560"/>
                <a:gd name="T16" fmla="*/ 17694720 60000 65536"/>
                <a:gd name="T17" fmla="*/ 17694720 60000 65536"/>
                <a:gd name="T18" fmla="*/ 11796480 60000 65536"/>
                <a:gd name="T19" fmla="*/ 5898240 60000 65536"/>
                <a:gd name="T20" fmla="*/ 5898240 60000 65536"/>
                <a:gd name="T21" fmla="*/ 5898240 60000 65536"/>
                <a:gd name="T22" fmla="*/ 0 60000 65536"/>
                <a:gd name="T23" fmla="*/ 17694720 60000 65536"/>
                <a:gd name="T24" fmla="*/ 321386 w 2194560"/>
                <a:gd name="T25" fmla="*/ 321386 h 2194560"/>
                <a:gd name="T26" fmla="*/ 1873174 w 2194560"/>
                <a:gd name="T27" fmla="*/ 1873174 h 21945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94560" h="2194560">
                  <a:moveTo>
                    <a:pt x="0" y="1097280"/>
                  </a:moveTo>
                  <a:lnTo>
                    <a:pt x="0" y="1097280"/>
                  </a:lnTo>
                  <a:cubicBezTo>
                    <a:pt x="0" y="491269"/>
                    <a:pt x="491269" y="0"/>
                    <a:pt x="1097280" y="0"/>
                  </a:cubicBezTo>
                  <a:cubicBezTo>
                    <a:pt x="1097280" y="0"/>
                    <a:pt x="1097281" y="1"/>
                    <a:pt x="1097281" y="1"/>
                  </a:cubicBezTo>
                  <a:cubicBezTo>
                    <a:pt x="1703292" y="1"/>
                    <a:pt x="2194561" y="491270"/>
                    <a:pt x="2194561" y="1097281"/>
                  </a:cubicBezTo>
                  <a:cubicBezTo>
                    <a:pt x="2194561" y="1097281"/>
                    <a:pt x="2194560" y="1097282"/>
                    <a:pt x="2194560" y="1097282"/>
                  </a:cubicBezTo>
                  <a:lnTo>
                    <a:pt x="2194561" y="1097283"/>
                  </a:lnTo>
                  <a:cubicBezTo>
                    <a:pt x="2194561" y="1703294"/>
                    <a:pt x="1703292" y="2194563"/>
                    <a:pt x="1097281" y="2194563"/>
                  </a:cubicBezTo>
                  <a:cubicBezTo>
                    <a:pt x="1097280" y="2194562"/>
                    <a:pt x="1097280" y="2194562"/>
                    <a:pt x="1097280" y="2194562"/>
                  </a:cubicBezTo>
                  <a:cubicBezTo>
                    <a:pt x="491269" y="2194562"/>
                    <a:pt x="1" y="1703293"/>
                    <a:pt x="1" y="1097283"/>
                  </a:cubicBezTo>
                  <a:cubicBezTo>
                    <a:pt x="1" y="1097282"/>
                    <a:pt x="1" y="1097282"/>
                    <a:pt x="1" y="1097282"/>
                  </a:cubicBezTo>
                  <a:close/>
                  <a:moveTo>
                    <a:pt x="262974" y="1097280"/>
                  </a:moveTo>
                  <a:lnTo>
                    <a:pt x="262974" y="1097280"/>
                  </a:lnTo>
                  <a:cubicBezTo>
                    <a:pt x="262974" y="1097280"/>
                    <a:pt x="262973" y="1097280"/>
                    <a:pt x="262973" y="1097280"/>
                  </a:cubicBezTo>
                  <a:cubicBezTo>
                    <a:pt x="262973" y="1558055"/>
                    <a:pt x="636504" y="1931586"/>
                    <a:pt x="1097279" y="1931586"/>
                  </a:cubicBezTo>
                  <a:cubicBezTo>
                    <a:pt x="1558053" y="1931586"/>
                    <a:pt x="1931585" y="1558055"/>
                    <a:pt x="1931585" y="1097281"/>
                  </a:cubicBezTo>
                  <a:cubicBezTo>
                    <a:pt x="1931585" y="636506"/>
                    <a:pt x="1558053" y="262975"/>
                    <a:pt x="1097279" y="262975"/>
                  </a:cubicBezTo>
                  <a:lnTo>
                    <a:pt x="1097278" y="262975"/>
                  </a:lnTo>
                  <a:cubicBezTo>
                    <a:pt x="1097278" y="262975"/>
                    <a:pt x="1097278" y="262974"/>
                    <a:pt x="1097278" y="262974"/>
                  </a:cubicBezTo>
                  <a:cubicBezTo>
                    <a:pt x="636503" y="262974"/>
                    <a:pt x="262972" y="636505"/>
                    <a:pt x="262972" y="1097280"/>
                  </a:cubicBezTo>
                  <a:close/>
                </a:path>
              </a:pathLst>
            </a:custGeom>
            <a:gradFill>
              <a:gsLst>
                <a:gs pos="0">
                  <a:srgbClr val="007BD3"/>
                </a:gs>
                <a:gs pos="97000">
                  <a:srgbClr val="034373">
                    <a:alpha val="49000"/>
                    <a:lumMod val="47000"/>
                    <a:lumOff val="53000"/>
                  </a:srgbClr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47" y="3271"/>
              <a:ext cx="139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启动界面</a:t>
              </a:r>
              <a:endPara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5567045" y="916305"/>
            <a:ext cx="1683385" cy="24384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 rot="16200000">
            <a:off x="3347720" y="1887855"/>
            <a:ext cx="936625" cy="122428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" name="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70475" y="106680"/>
            <a:ext cx="2636520" cy="457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6"/>
          <p:cNvGrpSpPr/>
          <p:nvPr/>
        </p:nvGrpSpPr>
        <p:grpSpPr bwMode="auto">
          <a:xfrm>
            <a:off x="65088" y="50800"/>
            <a:ext cx="3067050" cy="466725"/>
            <a:chOff x="3089373" y="1215163"/>
            <a:chExt cx="3066803" cy="465931"/>
          </a:xfrm>
        </p:grpSpPr>
        <p:grpSp>
          <p:nvGrpSpPr>
            <p:cNvPr id="11298" name="组合 17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1300" name="组合 19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1307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8" name="组合 27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9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0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1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1" name="组合 20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1302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3" name="组合 22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4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5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6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33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成果展示</a:t>
              </a: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37260" y="1537335"/>
            <a:ext cx="1908175" cy="1909445"/>
            <a:chOff x="1928" y="2421"/>
            <a:chExt cx="3005" cy="3007"/>
          </a:xfrm>
        </p:grpSpPr>
        <p:sp>
          <p:nvSpPr>
            <p:cNvPr id="66" name="Donut 8"/>
            <p:cNvSpPr>
              <a:spLocks noChangeArrowheads="1"/>
            </p:cNvSpPr>
            <p:nvPr/>
          </p:nvSpPr>
          <p:spPr bwMode="auto">
            <a:xfrm>
              <a:off x="1928" y="2421"/>
              <a:ext cx="3005" cy="3007"/>
            </a:xfrm>
            <a:custGeom>
              <a:avLst/>
              <a:gdLst>
                <a:gd name="T0" fmla="*/ 1097280 w 2194560"/>
                <a:gd name="T1" fmla="*/ 0 h 2194560"/>
                <a:gd name="T2" fmla="*/ 321386 w 2194560"/>
                <a:gd name="T3" fmla="*/ 321386 h 2194560"/>
                <a:gd name="T4" fmla="*/ 0 w 2194560"/>
                <a:gd name="T5" fmla="*/ 1097280 h 2194560"/>
                <a:gd name="T6" fmla="*/ 321386 w 2194560"/>
                <a:gd name="T7" fmla="*/ 1873174 h 2194560"/>
                <a:gd name="T8" fmla="*/ 1097280 w 2194560"/>
                <a:gd name="T9" fmla="*/ 2194560 h 2194560"/>
                <a:gd name="T10" fmla="*/ 1873174 w 2194560"/>
                <a:gd name="T11" fmla="*/ 1873174 h 2194560"/>
                <a:gd name="T12" fmla="*/ 2194560 w 2194560"/>
                <a:gd name="T13" fmla="*/ 1097280 h 2194560"/>
                <a:gd name="T14" fmla="*/ 1873174 w 2194560"/>
                <a:gd name="T15" fmla="*/ 321386 h 2194560"/>
                <a:gd name="T16" fmla="*/ 17694720 60000 65536"/>
                <a:gd name="T17" fmla="*/ 17694720 60000 65536"/>
                <a:gd name="T18" fmla="*/ 11796480 60000 65536"/>
                <a:gd name="T19" fmla="*/ 5898240 60000 65536"/>
                <a:gd name="T20" fmla="*/ 5898240 60000 65536"/>
                <a:gd name="T21" fmla="*/ 5898240 60000 65536"/>
                <a:gd name="T22" fmla="*/ 0 60000 65536"/>
                <a:gd name="T23" fmla="*/ 17694720 60000 65536"/>
                <a:gd name="T24" fmla="*/ 321386 w 2194560"/>
                <a:gd name="T25" fmla="*/ 321386 h 2194560"/>
                <a:gd name="T26" fmla="*/ 1873174 w 2194560"/>
                <a:gd name="T27" fmla="*/ 1873174 h 21945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94560" h="2194560">
                  <a:moveTo>
                    <a:pt x="0" y="1097280"/>
                  </a:moveTo>
                  <a:lnTo>
                    <a:pt x="0" y="1097280"/>
                  </a:lnTo>
                  <a:cubicBezTo>
                    <a:pt x="0" y="491269"/>
                    <a:pt x="491269" y="0"/>
                    <a:pt x="1097280" y="0"/>
                  </a:cubicBezTo>
                  <a:cubicBezTo>
                    <a:pt x="1097280" y="0"/>
                    <a:pt x="1097281" y="1"/>
                    <a:pt x="1097281" y="1"/>
                  </a:cubicBezTo>
                  <a:cubicBezTo>
                    <a:pt x="1703292" y="1"/>
                    <a:pt x="2194561" y="491270"/>
                    <a:pt x="2194561" y="1097281"/>
                  </a:cubicBezTo>
                  <a:cubicBezTo>
                    <a:pt x="2194561" y="1097281"/>
                    <a:pt x="2194560" y="1097282"/>
                    <a:pt x="2194560" y="1097282"/>
                  </a:cubicBezTo>
                  <a:lnTo>
                    <a:pt x="2194561" y="1097283"/>
                  </a:lnTo>
                  <a:cubicBezTo>
                    <a:pt x="2194561" y="1703294"/>
                    <a:pt x="1703292" y="2194563"/>
                    <a:pt x="1097281" y="2194563"/>
                  </a:cubicBezTo>
                  <a:cubicBezTo>
                    <a:pt x="1097280" y="2194562"/>
                    <a:pt x="1097280" y="2194562"/>
                    <a:pt x="1097280" y="2194562"/>
                  </a:cubicBezTo>
                  <a:cubicBezTo>
                    <a:pt x="491269" y="2194562"/>
                    <a:pt x="1" y="1703293"/>
                    <a:pt x="1" y="1097283"/>
                  </a:cubicBezTo>
                  <a:cubicBezTo>
                    <a:pt x="1" y="1097282"/>
                    <a:pt x="1" y="1097282"/>
                    <a:pt x="1" y="1097282"/>
                  </a:cubicBezTo>
                  <a:close/>
                  <a:moveTo>
                    <a:pt x="262974" y="1097280"/>
                  </a:moveTo>
                  <a:lnTo>
                    <a:pt x="262974" y="1097280"/>
                  </a:lnTo>
                  <a:cubicBezTo>
                    <a:pt x="262974" y="1097280"/>
                    <a:pt x="262973" y="1097280"/>
                    <a:pt x="262973" y="1097280"/>
                  </a:cubicBezTo>
                  <a:cubicBezTo>
                    <a:pt x="262973" y="1558055"/>
                    <a:pt x="636504" y="1931586"/>
                    <a:pt x="1097279" y="1931586"/>
                  </a:cubicBezTo>
                  <a:cubicBezTo>
                    <a:pt x="1558053" y="1931586"/>
                    <a:pt x="1931585" y="1558055"/>
                    <a:pt x="1931585" y="1097281"/>
                  </a:cubicBezTo>
                  <a:cubicBezTo>
                    <a:pt x="1931585" y="636506"/>
                    <a:pt x="1558053" y="262975"/>
                    <a:pt x="1097279" y="262975"/>
                  </a:cubicBezTo>
                  <a:lnTo>
                    <a:pt x="1097278" y="262975"/>
                  </a:lnTo>
                  <a:cubicBezTo>
                    <a:pt x="1097278" y="262975"/>
                    <a:pt x="1097278" y="262974"/>
                    <a:pt x="1097278" y="262974"/>
                  </a:cubicBezTo>
                  <a:cubicBezTo>
                    <a:pt x="636503" y="262974"/>
                    <a:pt x="262972" y="636505"/>
                    <a:pt x="262972" y="1097280"/>
                  </a:cubicBezTo>
                  <a:close/>
                </a:path>
              </a:pathLst>
            </a:custGeom>
            <a:gradFill>
              <a:gsLst>
                <a:gs pos="0">
                  <a:srgbClr val="007BD3"/>
                </a:gs>
                <a:gs pos="97000">
                  <a:srgbClr val="034373">
                    <a:alpha val="49000"/>
                    <a:lumMod val="47000"/>
                    <a:lumOff val="53000"/>
                  </a:srgbClr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47" y="3271"/>
              <a:ext cx="139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首页展示</a:t>
              </a:r>
              <a:endPara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5567045" y="916305"/>
            <a:ext cx="1683385" cy="24384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 descr="C:\Users\Administrator\Desktop\F6005D60B53EF28A0032303FAE956573.pngF6005D60B53EF28A0032303FAE95657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39080" y="274003"/>
            <a:ext cx="2305050" cy="3968750"/>
          </a:xfrm>
          <a:prstGeom prst="rect">
            <a:avLst/>
          </a:prstGeom>
          <a:noFill/>
          <a:effectLst>
            <a:glow rad="127000">
              <a:schemeClr val="bg1">
                <a:alpha val="40000"/>
              </a:schemeClr>
            </a:glow>
          </a:effectLst>
        </p:spPr>
      </p:pic>
      <p:sp>
        <p:nvSpPr>
          <p:cNvPr id="13" name="下箭头 12"/>
          <p:cNvSpPr/>
          <p:nvPr/>
        </p:nvSpPr>
        <p:spPr>
          <a:xfrm rot="16200000">
            <a:off x="3347720" y="1887855"/>
            <a:ext cx="936625" cy="122428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" name="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3630" y="73025"/>
            <a:ext cx="2820035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6"/>
          <p:cNvGrpSpPr/>
          <p:nvPr/>
        </p:nvGrpSpPr>
        <p:grpSpPr bwMode="auto">
          <a:xfrm>
            <a:off x="65088" y="50800"/>
            <a:ext cx="3067050" cy="466725"/>
            <a:chOff x="3089373" y="1215163"/>
            <a:chExt cx="3066803" cy="465931"/>
          </a:xfrm>
        </p:grpSpPr>
        <p:grpSp>
          <p:nvGrpSpPr>
            <p:cNvPr id="11298" name="组合 17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1300" name="组合 19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1307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8" name="组合 27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9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0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1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1" name="组合 20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1302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3" name="组合 22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4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5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6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33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成果展示</a:t>
              </a: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37260" y="1537335"/>
            <a:ext cx="1908175" cy="1909445"/>
            <a:chOff x="1928" y="2421"/>
            <a:chExt cx="3005" cy="3007"/>
          </a:xfrm>
        </p:grpSpPr>
        <p:sp>
          <p:nvSpPr>
            <p:cNvPr id="66" name="Donut 8"/>
            <p:cNvSpPr>
              <a:spLocks noChangeArrowheads="1"/>
            </p:cNvSpPr>
            <p:nvPr/>
          </p:nvSpPr>
          <p:spPr bwMode="auto">
            <a:xfrm>
              <a:off x="1928" y="2421"/>
              <a:ext cx="3005" cy="3007"/>
            </a:xfrm>
            <a:custGeom>
              <a:avLst/>
              <a:gdLst>
                <a:gd name="T0" fmla="*/ 1097280 w 2194560"/>
                <a:gd name="T1" fmla="*/ 0 h 2194560"/>
                <a:gd name="T2" fmla="*/ 321386 w 2194560"/>
                <a:gd name="T3" fmla="*/ 321386 h 2194560"/>
                <a:gd name="T4" fmla="*/ 0 w 2194560"/>
                <a:gd name="T5" fmla="*/ 1097280 h 2194560"/>
                <a:gd name="T6" fmla="*/ 321386 w 2194560"/>
                <a:gd name="T7" fmla="*/ 1873174 h 2194560"/>
                <a:gd name="T8" fmla="*/ 1097280 w 2194560"/>
                <a:gd name="T9" fmla="*/ 2194560 h 2194560"/>
                <a:gd name="T10" fmla="*/ 1873174 w 2194560"/>
                <a:gd name="T11" fmla="*/ 1873174 h 2194560"/>
                <a:gd name="T12" fmla="*/ 2194560 w 2194560"/>
                <a:gd name="T13" fmla="*/ 1097280 h 2194560"/>
                <a:gd name="T14" fmla="*/ 1873174 w 2194560"/>
                <a:gd name="T15" fmla="*/ 321386 h 2194560"/>
                <a:gd name="T16" fmla="*/ 17694720 60000 65536"/>
                <a:gd name="T17" fmla="*/ 17694720 60000 65536"/>
                <a:gd name="T18" fmla="*/ 11796480 60000 65536"/>
                <a:gd name="T19" fmla="*/ 5898240 60000 65536"/>
                <a:gd name="T20" fmla="*/ 5898240 60000 65536"/>
                <a:gd name="T21" fmla="*/ 5898240 60000 65536"/>
                <a:gd name="T22" fmla="*/ 0 60000 65536"/>
                <a:gd name="T23" fmla="*/ 17694720 60000 65536"/>
                <a:gd name="T24" fmla="*/ 321386 w 2194560"/>
                <a:gd name="T25" fmla="*/ 321386 h 2194560"/>
                <a:gd name="T26" fmla="*/ 1873174 w 2194560"/>
                <a:gd name="T27" fmla="*/ 1873174 h 21945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94560" h="2194560">
                  <a:moveTo>
                    <a:pt x="0" y="1097280"/>
                  </a:moveTo>
                  <a:lnTo>
                    <a:pt x="0" y="1097280"/>
                  </a:lnTo>
                  <a:cubicBezTo>
                    <a:pt x="0" y="491269"/>
                    <a:pt x="491269" y="0"/>
                    <a:pt x="1097280" y="0"/>
                  </a:cubicBezTo>
                  <a:cubicBezTo>
                    <a:pt x="1097280" y="0"/>
                    <a:pt x="1097281" y="1"/>
                    <a:pt x="1097281" y="1"/>
                  </a:cubicBezTo>
                  <a:cubicBezTo>
                    <a:pt x="1703292" y="1"/>
                    <a:pt x="2194561" y="491270"/>
                    <a:pt x="2194561" y="1097281"/>
                  </a:cubicBezTo>
                  <a:cubicBezTo>
                    <a:pt x="2194561" y="1097281"/>
                    <a:pt x="2194560" y="1097282"/>
                    <a:pt x="2194560" y="1097282"/>
                  </a:cubicBezTo>
                  <a:lnTo>
                    <a:pt x="2194561" y="1097283"/>
                  </a:lnTo>
                  <a:cubicBezTo>
                    <a:pt x="2194561" y="1703294"/>
                    <a:pt x="1703292" y="2194563"/>
                    <a:pt x="1097281" y="2194563"/>
                  </a:cubicBezTo>
                  <a:cubicBezTo>
                    <a:pt x="1097280" y="2194562"/>
                    <a:pt x="1097280" y="2194562"/>
                    <a:pt x="1097280" y="2194562"/>
                  </a:cubicBezTo>
                  <a:cubicBezTo>
                    <a:pt x="491269" y="2194562"/>
                    <a:pt x="1" y="1703293"/>
                    <a:pt x="1" y="1097283"/>
                  </a:cubicBezTo>
                  <a:cubicBezTo>
                    <a:pt x="1" y="1097282"/>
                    <a:pt x="1" y="1097282"/>
                    <a:pt x="1" y="1097282"/>
                  </a:cubicBezTo>
                  <a:close/>
                  <a:moveTo>
                    <a:pt x="262974" y="1097280"/>
                  </a:moveTo>
                  <a:lnTo>
                    <a:pt x="262974" y="1097280"/>
                  </a:lnTo>
                  <a:cubicBezTo>
                    <a:pt x="262974" y="1097280"/>
                    <a:pt x="262973" y="1097280"/>
                    <a:pt x="262973" y="1097280"/>
                  </a:cubicBezTo>
                  <a:cubicBezTo>
                    <a:pt x="262973" y="1558055"/>
                    <a:pt x="636504" y="1931586"/>
                    <a:pt x="1097279" y="1931586"/>
                  </a:cubicBezTo>
                  <a:cubicBezTo>
                    <a:pt x="1558053" y="1931586"/>
                    <a:pt x="1931585" y="1558055"/>
                    <a:pt x="1931585" y="1097281"/>
                  </a:cubicBezTo>
                  <a:cubicBezTo>
                    <a:pt x="1931585" y="636506"/>
                    <a:pt x="1558053" y="262975"/>
                    <a:pt x="1097279" y="262975"/>
                  </a:cubicBezTo>
                  <a:lnTo>
                    <a:pt x="1097278" y="262975"/>
                  </a:lnTo>
                  <a:cubicBezTo>
                    <a:pt x="1097278" y="262975"/>
                    <a:pt x="1097278" y="262974"/>
                    <a:pt x="1097278" y="262974"/>
                  </a:cubicBezTo>
                  <a:cubicBezTo>
                    <a:pt x="636503" y="262974"/>
                    <a:pt x="262972" y="636505"/>
                    <a:pt x="262972" y="1097280"/>
                  </a:cubicBezTo>
                  <a:close/>
                </a:path>
              </a:pathLst>
            </a:custGeom>
            <a:gradFill>
              <a:gsLst>
                <a:gs pos="0">
                  <a:srgbClr val="007BD3"/>
                </a:gs>
                <a:gs pos="97000">
                  <a:srgbClr val="034373">
                    <a:alpha val="49000"/>
                    <a:lumMod val="47000"/>
                    <a:lumOff val="53000"/>
                  </a:srgbClr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47" y="3271"/>
              <a:ext cx="139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发起活动</a:t>
              </a:r>
              <a:endPara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5567045" y="916305"/>
            <a:ext cx="1683385" cy="24384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 rot="16200000">
            <a:off x="3347720" y="1887855"/>
            <a:ext cx="936625" cy="122428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56530" y="423545"/>
            <a:ext cx="2350135" cy="3457575"/>
            <a:chOff x="6949" y="501"/>
            <a:chExt cx="4799" cy="8262"/>
          </a:xfrm>
        </p:grpSpPr>
        <p:pic>
          <p:nvPicPr>
            <p:cNvPr id="5" name="图片 4" descr="5(FQ%%5%@2HM7W4GC[[JBW3"/>
            <p:cNvPicPr>
              <a:picLocks noChangeAspect="1"/>
            </p:cNvPicPr>
            <p:nvPr/>
          </p:nvPicPr>
          <p:blipFill>
            <a:blip r:embed="rId1"/>
            <a:srcRect b="14552"/>
            <a:stretch>
              <a:fillRect/>
            </a:stretch>
          </p:blipFill>
          <p:spPr>
            <a:xfrm>
              <a:off x="6949" y="501"/>
              <a:ext cx="4799" cy="6204"/>
            </a:xfrm>
            <a:prstGeom prst="rect">
              <a:avLst/>
            </a:prstGeom>
          </p:spPr>
        </p:pic>
        <p:pic>
          <p:nvPicPr>
            <p:cNvPr id="6" name="图片 5" descr="TB1(]${5~9OD76W}TX2FW{1"/>
            <p:cNvPicPr>
              <a:picLocks noChangeAspect="1"/>
            </p:cNvPicPr>
            <p:nvPr/>
          </p:nvPicPr>
          <p:blipFill>
            <a:blip r:embed="rId2"/>
            <a:srcRect t="72133"/>
            <a:stretch>
              <a:fillRect/>
            </a:stretch>
          </p:blipFill>
          <p:spPr>
            <a:xfrm>
              <a:off x="6950" y="6691"/>
              <a:ext cx="4799" cy="2072"/>
            </a:xfrm>
            <a:prstGeom prst="rect">
              <a:avLst/>
            </a:prstGeom>
          </p:spPr>
        </p:pic>
      </p:grpSp>
      <p:pic>
        <p:nvPicPr>
          <p:cNvPr id="9" name="发起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0625" y="174625"/>
            <a:ext cx="2606040" cy="468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6"/>
          <p:cNvGrpSpPr/>
          <p:nvPr/>
        </p:nvGrpSpPr>
        <p:grpSpPr bwMode="auto">
          <a:xfrm>
            <a:off x="65088" y="50800"/>
            <a:ext cx="3067050" cy="466725"/>
            <a:chOff x="3089373" y="1215163"/>
            <a:chExt cx="3066803" cy="465931"/>
          </a:xfrm>
        </p:grpSpPr>
        <p:grpSp>
          <p:nvGrpSpPr>
            <p:cNvPr id="11298" name="组合 17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1300" name="组合 19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1307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8" name="组合 27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9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0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1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1" name="组合 20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1302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3" name="组合 22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4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5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6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33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成果展示</a:t>
              </a: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37260" y="1537335"/>
            <a:ext cx="1908175" cy="1909445"/>
            <a:chOff x="1928" y="2421"/>
            <a:chExt cx="3005" cy="3007"/>
          </a:xfrm>
        </p:grpSpPr>
        <p:sp>
          <p:nvSpPr>
            <p:cNvPr id="66" name="Donut 8"/>
            <p:cNvSpPr>
              <a:spLocks noChangeArrowheads="1"/>
            </p:cNvSpPr>
            <p:nvPr/>
          </p:nvSpPr>
          <p:spPr bwMode="auto">
            <a:xfrm>
              <a:off x="1928" y="2421"/>
              <a:ext cx="3005" cy="3007"/>
            </a:xfrm>
            <a:custGeom>
              <a:avLst/>
              <a:gdLst>
                <a:gd name="T0" fmla="*/ 1097280 w 2194560"/>
                <a:gd name="T1" fmla="*/ 0 h 2194560"/>
                <a:gd name="T2" fmla="*/ 321386 w 2194560"/>
                <a:gd name="T3" fmla="*/ 321386 h 2194560"/>
                <a:gd name="T4" fmla="*/ 0 w 2194560"/>
                <a:gd name="T5" fmla="*/ 1097280 h 2194560"/>
                <a:gd name="T6" fmla="*/ 321386 w 2194560"/>
                <a:gd name="T7" fmla="*/ 1873174 h 2194560"/>
                <a:gd name="T8" fmla="*/ 1097280 w 2194560"/>
                <a:gd name="T9" fmla="*/ 2194560 h 2194560"/>
                <a:gd name="T10" fmla="*/ 1873174 w 2194560"/>
                <a:gd name="T11" fmla="*/ 1873174 h 2194560"/>
                <a:gd name="T12" fmla="*/ 2194560 w 2194560"/>
                <a:gd name="T13" fmla="*/ 1097280 h 2194560"/>
                <a:gd name="T14" fmla="*/ 1873174 w 2194560"/>
                <a:gd name="T15" fmla="*/ 321386 h 2194560"/>
                <a:gd name="T16" fmla="*/ 17694720 60000 65536"/>
                <a:gd name="T17" fmla="*/ 17694720 60000 65536"/>
                <a:gd name="T18" fmla="*/ 11796480 60000 65536"/>
                <a:gd name="T19" fmla="*/ 5898240 60000 65536"/>
                <a:gd name="T20" fmla="*/ 5898240 60000 65536"/>
                <a:gd name="T21" fmla="*/ 5898240 60000 65536"/>
                <a:gd name="T22" fmla="*/ 0 60000 65536"/>
                <a:gd name="T23" fmla="*/ 17694720 60000 65536"/>
                <a:gd name="T24" fmla="*/ 321386 w 2194560"/>
                <a:gd name="T25" fmla="*/ 321386 h 2194560"/>
                <a:gd name="T26" fmla="*/ 1873174 w 2194560"/>
                <a:gd name="T27" fmla="*/ 1873174 h 21945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94560" h="2194560">
                  <a:moveTo>
                    <a:pt x="0" y="1097280"/>
                  </a:moveTo>
                  <a:lnTo>
                    <a:pt x="0" y="1097280"/>
                  </a:lnTo>
                  <a:cubicBezTo>
                    <a:pt x="0" y="491269"/>
                    <a:pt x="491269" y="0"/>
                    <a:pt x="1097280" y="0"/>
                  </a:cubicBezTo>
                  <a:cubicBezTo>
                    <a:pt x="1097280" y="0"/>
                    <a:pt x="1097281" y="1"/>
                    <a:pt x="1097281" y="1"/>
                  </a:cubicBezTo>
                  <a:cubicBezTo>
                    <a:pt x="1703292" y="1"/>
                    <a:pt x="2194561" y="491270"/>
                    <a:pt x="2194561" y="1097281"/>
                  </a:cubicBezTo>
                  <a:cubicBezTo>
                    <a:pt x="2194561" y="1097281"/>
                    <a:pt x="2194560" y="1097282"/>
                    <a:pt x="2194560" y="1097282"/>
                  </a:cubicBezTo>
                  <a:lnTo>
                    <a:pt x="2194561" y="1097283"/>
                  </a:lnTo>
                  <a:cubicBezTo>
                    <a:pt x="2194561" y="1703294"/>
                    <a:pt x="1703292" y="2194563"/>
                    <a:pt x="1097281" y="2194563"/>
                  </a:cubicBezTo>
                  <a:cubicBezTo>
                    <a:pt x="1097280" y="2194562"/>
                    <a:pt x="1097280" y="2194562"/>
                    <a:pt x="1097280" y="2194562"/>
                  </a:cubicBezTo>
                  <a:cubicBezTo>
                    <a:pt x="491269" y="2194562"/>
                    <a:pt x="1" y="1703293"/>
                    <a:pt x="1" y="1097283"/>
                  </a:cubicBezTo>
                  <a:cubicBezTo>
                    <a:pt x="1" y="1097282"/>
                    <a:pt x="1" y="1097282"/>
                    <a:pt x="1" y="1097282"/>
                  </a:cubicBezTo>
                  <a:close/>
                  <a:moveTo>
                    <a:pt x="262974" y="1097280"/>
                  </a:moveTo>
                  <a:lnTo>
                    <a:pt x="262974" y="1097280"/>
                  </a:lnTo>
                  <a:cubicBezTo>
                    <a:pt x="262974" y="1097280"/>
                    <a:pt x="262973" y="1097280"/>
                    <a:pt x="262973" y="1097280"/>
                  </a:cubicBezTo>
                  <a:cubicBezTo>
                    <a:pt x="262973" y="1558055"/>
                    <a:pt x="636504" y="1931586"/>
                    <a:pt x="1097279" y="1931586"/>
                  </a:cubicBezTo>
                  <a:cubicBezTo>
                    <a:pt x="1558053" y="1931586"/>
                    <a:pt x="1931585" y="1558055"/>
                    <a:pt x="1931585" y="1097281"/>
                  </a:cubicBezTo>
                  <a:cubicBezTo>
                    <a:pt x="1931585" y="636506"/>
                    <a:pt x="1558053" y="262975"/>
                    <a:pt x="1097279" y="262975"/>
                  </a:cubicBezTo>
                  <a:lnTo>
                    <a:pt x="1097278" y="262975"/>
                  </a:lnTo>
                  <a:cubicBezTo>
                    <a:pt x="1097278" y="262975"/>
                    <a:pt x="1097278" y="262974"/>
                    <a:pt x="1097278" y="262974"/>
                  </a:cubicBezTo>
                  <a:cubicBezTo>
                    <a:pt x="636503" y="262974"/>
                    <a:pt x="262972" y="636505"/>
                    <a:pt x="262972" y="1097280"/>
                  </a:cubicBezTo>
                  <a:close/>
                </a:path>
              </a:pathLst>
            </a:custGeom>
            <a:gradFill>
              <a:gsLst>
                <a:gs pos="0">
                  <a:srgbClr val="007BD3"/>
                </a:gs>
                <a:gs pos="97000">
                  <a:srgbClr val="034373">
                    <a:alpha val="49000"/>
                    <a:lumMod val="47000"/>
                    <a:lumOff val="53000"/>
                  </a:srgbClr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47" y="3271"/>
              <a:ext cx="139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搜索功能</a:t>
              </a:r>
              <a:endPara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5567045" y="916305"/>
            <a:ext cx="1683385" cy="24384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 descr="C:\Users\Administrator\Desktop\GC31]II@@XM`LW278CUBL{X.pngGC31]II@@XM`LW278CUBL{X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99405" y="316230"/>
            <a:ext cx="2187575" cy="3707130"/>
          </a:xfrm>
          <a:prstGeom prst="rect">
            <a:avLst/>
          </a:prstGeom>
          <a:effectLst>
            <a:glow rad="127000">
              <a:schemeClr val="bg1">
                <a:alpha val="40000"/>
              </a:schemeClr>
            </a:glow>
            <a:softEdge rad="63500"/>
          </a:effectLst>
        </p:spPr>
      </p:pic>
      <p:sp>
        <p:nvSpPr>
          <p:cNvPr id="13" name="下箭头 12"/>
          <p:cNvSpPr/>
          <p:nvPr/>
        </p:nvSpPr>
        <p:spPr>
          <a:xfrm rot="16200000">
            <a:off x="3347720" y="1887855"/>
            <a:ext cx="936625" cy="122428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" name="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330" y="168275"/>
            <a:ext cx="2660015" cy="4643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6"/>
          <p:cNvGrpSpPr/>
          <p:nvPr/>
        </p:nvGrpSpPr>
        <p:grpSpPr bwMode="auto">
          <a:xfrm>
            <a:off x="65088" y="50800"/>
            <a:ext cx="3067050" cy="466725"/>
            <a:chOff x="3089373" y="1215163"/>
            <a:chExt cx="3066803" cy="465931"/>
          </a:xfrm>
        </p:grpSpPr>
        <p:grpSp>
          <p:nvGrpSpPr>
            <p:cNvPr id="11298" name="组合 17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1300" name="组合 19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1307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8" name="组合 27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9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0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1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1" name="组合 20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1302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3" name="组合 22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4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5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6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33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成果展示</a:t>
              </a: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37260" y="1537335"/>
            <a:ext cx="1908175" cy="1909445"/>
            <a:chOff x="1928" y="2421"/>
            <a:chExt cx="3005" cy="3007"/>
          </a:xfrm>
        </p:grpSpPr>
        <p:sp>
          <p:nvSpPr>
            <p:cNvPr id="66" name="Donut 8"/>
            <p:cNvSpPr>
              <a:spLocks noChangeArrowheads="1"/>
            </p:cNvSpPr>
            <p:nvPr/>
          </p:nvSpPr>
          <p:spPr bwMode="auto">
            <a:xfrm>
              <a:off x="1928" y="2421"/>
              <a:ext cx="3005" cy="3007"/>
            </a:xfrm>
            <a:custGeom>
              <a:avLst/>
              <a:gdLst>
                <a:gd name="T0" fmla="*/ 1097280 w 2194560"/>
                <a:gd name="T1" fmla="*/ 0 h 2194560"/>
                <a:gd name="T2" fmla="*/ 321386 w 2194560"/>
                <a:gd name="T3" fmla="*/ 321386 h 2194560"/>
                <a:gd name="T4" fmla="*/ 0 w 2194560"/>
                <a:gd name="T5" fmla="*/ 1097280 h 2194560"/>
                <a:gd name="T6" fmla="*/ 321386 w 2194560"/>
                <a:gd name="T7" fmla="*/ 1873174 h 2194560"/>
                <a:gd name="T8" fmla="*/ 1097280 w 2194560"/>
                <a:gd name="T9" fmla="*/ 2194560 h 2194560"/>
                <a:gd name="T10" fmla="*/ 1873174 w 2194560"/>
                <a:gd name="T11" fmla="*/ 1873174 h 2194560"/>
                <a:gd name="T12" fmla="*/ 2194560 w 2194560"/>
                <a:gd name="T13" fmla="*/ 1097280 h 2194560"/>
                <a:gd name="T14" fmla="*/ 1873174 w 2194560"/>
                <a:gd name="T15" fmla="*/ 321386 h 2194560"/>
                <a:gd name="T16" fmla="*/ 17694720 60000 65536"/>
                <a:gd name="T17" fmla="*/ 17694720 60000 65536"/>
                <a:gd name="T18" fmla="*/ 11796480 60000 65536"/>
                <a:gd name="T19" fmla="*/ 5898240 60000 65536"/>
                <a:gd name="T20" fmla="*/ 5898240 60000 65536"/>
                <a:gd name="T21" fmla="*/ 5898240 60000 65536"/>
                <a:gd name="T22" fmla="*/ 0 60000 65536"/>
                <a:gd name="T23" fmla="*/ 17694720 60000 65536"/>
                <a:gd name="T24" fmla="*/ 321386 w 2194560"/>
                <a:gd name="T25" fmla="*/ 321386 h 2194560"/>
                <a:gd name="T26" fmla="*/ 1873174 w 2194560"/>
                <a:gd name="T27" fmla="*/ 1873174 h 21945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94560" h="2194560">
                  <a:moveTo>
                    <a:pt x="0" y="1097280"/>
                  </a:moveTo>
                  <a:lnTo>
                    <a:pt x="0" y="1097280"/>
                  </a:lnTo>
                  <a:cubicBezTo>
                    <a:pt x="0" y="491269"/>
                    <a:pt x="491269" y="0"/>
                    <a:pt x="1097280" y="0"/>
                  </a:cubicBezTo>
                  <a:cubicBezTo>
                    <a:pt x="1097280" y="0"/>
                    <a:pt x="1097281" y="1"/>
                    <a:pt x="1097281" y="1"/>
                  </a:cubicBezTo>
                  <a:cubicBezTo>
                    <a:pt x="1703292" y="1"/>
                    <a:pt x="2194561" y="491270"/>
                    <a:pt x="2194561" y="1097281"/>
                  </a:cubicBezTo>
                  <a:cubicBezTo>
                    <a:pt x="2194561" y="1097281"/>
                    <a:pt x="2194560" y="1097282"/>
                    <a:pt x="2194560" y="1097282"/>
                  </a:cubicBezTo>
                  <a:lnTo>
                    <a:pt x="2194561" y="1097283"/>
                  </a:lnTo>
                  <a:cubicBezTo>
                    <a:pt x="2194561" y="1703294"/>
                    <a:pt x="1703292" y="2194563"/>
                    <a:pt x="1097281" y="2194563"/>
                  </a:cubicBezTo>
                  <a:cubicBezTo>
                    <a:pt x="1097280" y="2194562"/>
                    <a:pt x="1097280" y="2194562"/>
                    <a:pt x="1097280" y="2194562"/>
                  </a:cubicBezTo>
                  <a:cubicBezTo>
                    <a:pt x="491269" y="2194562"/>
                    <a:pt x="1" y="1703293"/>
                    <a:pt x="1" y="1097283"/>
                  </a:cubicBezTo>
                  <a:cubicBezTo>
                    <a:pt x="1" y="1097282"/>
                    <a:pt x="1" y="1097282"/>
                    <a:pt x="1" y="1097282"/>
                  </a:cubicBezTo>
                  <a:close/>
                  <a:moveTo>
                    <a:pt x="262974" y="1097280"/>
                  </a:moveTo>
                  <a:lnTo>
                    <a:pt x="262974" y="1097280"/>
                  </a:lnTo>
                  <a:cubicBezTo>
                    <a:pt x="262974" y="1097280"/>
                    <a:pt x="262973" y="1097280"/>
                    <a:pt x="262973" y="1097280"/>
                  </a:cubicBezTo>
                  <a:cubicBezTo>
                    <a:pt x="262973" y="1558055"/>
                    <a:pt x="636504" y="1931586"/>
                    <a:pt x="1097279" y="1931586"/>
                  </a:cubicBezTo>
                  <a:cubicBezTo>
                    <a:pt x="1558053" y="1931586"/>
                    <a:pt x="1931585" y="1558055"/>
                    <a:pt x="1931585" y="1097281"/>
                  </a:cubicBezTo>
                  <a:cubicBezTo>
                    <a:pt x="1931585" y="636506"/>
                    <a:pt x="1558053" y="262975"/>
                    <a:pt x="1097279" y="262975"/>
                  </a:cubicBezTo>
                  <a:lnTo>
                    <a:pt x="1097278" y="262975"/>
                  </a:lnTo>
                  <a:cubicBezTo>
                    <a:pt x="1097278" y="262975"/>
                    <a:pt x="1097278" y="262974"/>
                    <a:pt x="1097278" y="262974"/>
                  </a:cubicBezTo>
                  <a:cubicBezTo>
                    <a:pt x="636503" y="262974"/>
                    <a:pt x="262972" y="636505"/>
                    <a:pt x="262972" y="1097280"/>
                  </a:cubicBezTo>
                  <a:close/>
                </a:path>
              </a:pathLst>
            </a:custGeom>
            <a:gradFill>
              <a:gsLst>
                <a:gs pos="0">
                  <a:srgbClr val="007BD3"/>
                </a:gs>
                <a:gs pos="97000">
                  <a:srgbClr val="034373">
                    <a:alpha val="49000"/>
                    <a:lumMod val="47000"/>
                    <a:lumOff val="53000"/>
                  </a:srgbClr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47" y="3271"/>
              <a:ext cx="139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个人信息</a:t>
              </a:r>
              <a:endPara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5567045" y="916305"/>
            <a:ext cx="1683385" cy="24384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 descr="C:\Users\Administrator\Desktop\AE1D2CC318C3AF2D8B0A503A207FF12F.pngAE1D2CC318C3AF2D8B0A503A207FF12F"/>
          <p:cNvPicPr>
            <a:picLocks noChangeAspect="1"/>
          </p:cNvPicPr>
          <p:nvPr/>
        </p:nvPicPr>
        <p:blipFill>
          <a:blip r:embed="rId1"/>
          <a:srcRect r="16572"/>
          <a:stretch>
            <a:fillRect/>
          </a:stretch>
        </p:blipFill>
        <p:spPr>
          <a:xfrm>
            <a:off x="5291455" y="283210"/>
            <a:ext cx="2327910" cy="3766820"/>
          </a:xfrm>
          <a:prstGeom prst="rect">
            <a:avLst/>
          </a:prstGeom>
          <a:effectLst>
            <a:glow rad="127000">
              <a:schemeClr val="bg1">
                <a:alpha val="40000"/>
              </a:schemeClr>
            </a:glow>
          </a:effectLst>
        </p:spPr>
      </p:pic>
      <p:sp>
        <p:nvSpPr>
          <p:cNvPr id="13" name="下箭头 12"/>
          <p:cNvSpPr/>
          <p:nvPr/>
        </p:nvSpPr>
        <p:spPr>
          <a:xfrm rot="16200000">
            <a:off x="3347720" y="1887855"/>
            <a:ext cx="936625" cy="122428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" name="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8220" y="146685"/>
            <a:ext cx="2811780" cy="467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6"/>
          <p:cNvGrpSpPr/>
          <p:nvPr/>
        </p:nvGrpSpPr>
        <p:grpSpPr bwMode="auto">
          <a:xfrm>
            <a:off x="65088" y="50800"/>
            <a:ext cx="3067050" cy="466725"/>
            <a:chOff x="3089373" y="1215163"/>
            <a:chExt cx="3066803" cy="465931"/>
          </a:xfrm>
        </p:grpSpPr>
        <p:grpSp>
          <p:nvGrpSpPr>
            <p:cNvPr id="11298" name="组合 17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1300" name="组合 19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1307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8" name="组合 27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9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0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11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1301" name="组合 20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1302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303" name="组合 22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1304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5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06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33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成果展示</a:t>
              </a: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37260" y="1537335"/>
            <a:ext cx="1908175" cy="1909445"/>
            <a:chOff x="1928" y="2421"/>
            <a:chExt cx="3005" cy="3007"/>
          </a:xfrm>
        </p:grpSpPr>
        <p:sp>
          <p:nvSpPr>
            <p:cNvPr id="66" name="Donut 8"/>
            <p:cNvSpPr>
              <a:spLocks noChangeArrowheads="1"/>
            </p:cNvSpPr>
            <p:nvPr/>
          </p:nvSpPr>
          <p:spPr bwMode="auto">
            <a:xfrm>
              <a:off x="1928" y="2421"/>
              <a:ext cx="3005" cy="3007"/>
            </a:xfrm>
            <a:custGeom>
              <a:avLst/>
              <a:gdLst>
                <a:gd name="T0" fmla="*/ 1097280 w 2194560"/>
                <a:gd name="T1" fmla="*/ 0 h 2194560"/>
                <a:gd name="T2" fmla="*/ 321386 w 2194560"/>
                <a:gd name="T3" fmla="*/ 321386 h 2194560"/>
                <a:gd name="T4" fmla="*/ 0 w 2194560"/>
                <a:gd name="T5" fmla="*/ 1097280 h 2194560"/>
                <a:gd name="T6" fmla="*/ 321386 w 2194560"/>
                <a:gd name="T7" fmla="*/ 1873174 h 2194560"/>
                <a:gd name="T8" fmla="*/ 1097280 w 2194560"/>
                <a:gd name="T9" fmla="*/ 2194560 h 2194560"/>
                <a:gd name="T10" fmla="*/ 1873174 w 2194560"/>
                <a:gd name="T11" fmla="*/ 1873174 h 2194560"/>
                <a:gd name="T12" fmla="*/ 2194560 w 2194560"/>
                <a:gd name="T13" fmla="*/ 1097280 h 2194560"/>
                <a:gd name="T14" fmla="*/ 1873174 w 2194560"/>
                <a:gd name="T15" fmla="*/ 321386 h 2194560"/>
                <a:gd name="T16" fmla="*/ 17694720 60000 65536"/>
                <a:gd name="T17" fmla="*/ 17694720 60000 65536"/>
                <a:gd name="T18" fmla="*/ 11796480 60000 65536"/>
                <a:gd name="T19" fmla="*/ 5898240 60000 65536"/>
                <a:gd name="T20" fmla="*/ 5898240 60000 65536"/>
                <a:gd name="T21" fmla="*/ 5898240 60000 65536"/>
                <a:gd name="T22" fmla="*/ 0 60000 65536"/>
                <a:gd name="T23" fmla="*/ 17694720 60000 65536"/>
                <a:gd name="T24" fmla="*/ 321386 w 2194560"/>
                <a:gd name="T25" fmla="*/ 321386 h 2194560"/>
                <a:gd name="T26" fmla="*/ 1873174 w 2194560"/>
                <a:gd name="T27" fmla="*/ 1873174 h 21945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94560" h="2194560">
                  <a:moveTo>
                    <a:pt x="0" y="1097280"/>
                  </a:moveTo>
                  <a:lnTo>
                    <a:pt x="0" y="1097280"/>
                  </a:lnTo>
                  <a:cubicBezTo>
                    <a:pt x="0" y="491269"/>
                    <a:pt x="491269" y="0"/>
                    <a:pt x="1097280" y="0"/>
                  </a:cubicBezTo>
                  <a:cubicBezTo>
                    <a:pt x="1097280" y="0"/>
                    <a:pt x="1097281" y="1"/>
                    <a:pt x="1097281" y="1"/>
                  </a:cubicBezTo>
                  <a:cubicBezTo>
                    <a:pt x="1703292" y="1"/>
                    <a:pt x="2194561" y="491270"/>
                    <a:pt x="2194561" y="1097281"/>
                  </a:cubicBezTo>
                  <a:cubicBezTo>
                    <a:pt x="2194561" y="1097281"/>
                    <a:pt x="2194560" y="1097282"/>
                    <a:pt x="2194560" y="1097282"/>
                  </a:cubicBezTo>
                  <a:lnTo>
                    <a:pt x="2194561" y="1097283"/>
                  </a:lnTo>
                  <a:cubicBezTo>
                    <a:pt x="2194561" y="1703294"/>
                    <a:pt x="1703292" y="2194563"/>
                    <a:pt x="1097281" y="2194563"/>
                  </a:cubicBezTo>
                  <a:cubicBezTo>
                    <a:pt x="1097280" y="2194562"/>
                    <a:pt x="1097280" y="2194562"/>
                    <a:pt x="1097280" y="2194562"/>
                  </a:cubicBezTo>
                  <a:cubicBezTo>
                    <a:pt x="491269" y="2194562"/>
                    <a:pt x="1" y="1703293"/>
                    <a:pt x="1" y="1097283"/>
                  </a:cubicBezTo>
                  <a:cubicBezTo>
                    <a:pt x="1" y="1097282"/>
                    <a:pt x="1" y="1097282"/>
                    <a:pt x="1" y="1097282"/>
                  </a:cubicBezTo>
                  <a:close/>
                  <a:moveTo>
                    <a:pt x="262974" y="1097280"/>
                  </a:moveTo>
                  <a:lnTo>
                    <a:pt x="262974" y="1097280"/>
                  </a:lnTo>
                  <a:cubicBezTo>
                    <a:pt x="262974" y="1097280"/>
                    <a:pt x="262973" y="1097280"/>
                    <a:pt x="262973" y="1097280"/>
                  </a:cubicBezTo>
                  <a:cubicBezTo>
                    <a:pt x="262973" y="1558055"/>
                    <a:pt x="636504" y="1931586"/>
                    <a:pt x="1097279" y="1931586"/>
                  </a:cubicBezTo>
                  <a:cubicBezTo>
                    <a:pt x="1558053" y="1931586"/>
                    <a:pt x="1931585" y="1558055"/>
                    <a:pt x="1931585" y="1097281"/>
                  </a:cubicBezTo>
                  <a:cubicBezTo>
                    <a:pt x="1931585" y="636506"/>
                    <a:pt x="1558053" y="262975"/>
                    <a:pt x="1097279" y="262975"/>
                  </a:cubicBezTo>
                  <a:lnTo>
                    <a:pt x="1097278" y="262975"/>
                  </a:lnTo>
                  <a:cubicBezTo>
                    <a:pt x="1097278" y="262975"/>
                    <a:pt x="1097278" y="262974"/>
                    <a:pt x="1097278" y="262974"/>
                  </a:cubicBezTo>
                  <a:cubicBezTo>
                    <a:pt x="636503" y="262974"/>
                    <a:pt x="262972" y="636505"/>
                    <a:pt x="262972" y="1097280"/>
                  </a:cubicBezTo>
                  <a:close/>
                </a:path>
              </a:pathLst>
            </a:custGeom>
            <a:gradFill>
              <a:gsLst>
                <a:gs pos="0">
                  <a:srgbClr val="007BD3"/>
                </a:gs>
                <a:gs pos="97000">
                  <a:srgbClr val="034373">
                    <a:alpha val="49000"/>
                    <a:lumMod val="47000"/>
                    <a:lumOff val="53000"/>
                  </a:srgbClr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47" y="3271"/>
              <a:ext cx="139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动态通知</a:t>
              </a:r>
              <a:endPara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5567045" y="916305"/>
            <a:ext cx="1683385" cy="24384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 descr="C:\Users\Administrator\Desktop\E73814807F0700460F1B5E636F847F2C.pngE73814807F0700460F1B5E636F847F2C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10835" y="342265"/>
            <a:ext cx="2187575" cy="3773170"/>
          </a:xfrm>
          <a:prstGeom prst="rect">
            <a:avLst/>
          </a:prstGeom>
          <a:effectLst>
            <a:glow rad="127000">
              <a:schemeClr val="bg1">
                <a:alpha val="40000"/>
              </a:schemeClr>
            </a:glow>
            <a:softEdge rad="50800"/>
          </a:effectLst>
        </p:spPr>
      </p:pic>
      <p:sp>
        <p:nvSpPr>
          <p:cNvPr id="13" name="下箭头 12"/>
          <p:cNvSpPr/>
          <p:nvPr/>
        </p:nvSpPr>
        <p:spPr>
          <a:xfrm rot="16200000">
            <a:off x="3347720" y="1887855"/>
            <a:ext cx="936625" cy="122428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" name="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7755" y="151130"/>
            <a:ext cx="2700020" cy="468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/>
          <p:cNvGrpSpPr/>
          <p:nvPr/>
        </p:nvGrpSpPr>
        <p:grpSpPr bwMode="auto">
          <a:xfrm>
            <a:off x="2844800" y="2538413"/>
            <a:ext cx="3349625" cy="530225"/>
            <a:chOff x="2806797" y="1150642"/>
            <a:chExt cx="3349379" cy="530452"/>
          </a:xfrm>
        </p:grpSpPr>
        <p:grpSp>
          <p:nvGrpSpPr>
            <p:cNvPr id="27728" name="组合 174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27744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5" name="Freeform 28"/>
              <p:cNvSpPr/>
              <p:nvPr/>
            </p:nvSpPr>
            <p:spPr bwMode="auto">
              <a:xfrm>
                <a:off x="6183142" y="2453757"/>
                <a:ext cx="564998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729" name="组合 175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27732" name="组合 178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27739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7740" name="组合 186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7741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42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43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7733" name="组合 179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27734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7735" name="组合 181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7736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37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38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77" name="TextBox 176"/>
            <p:cNvSpPr txBox="1">
              <a:spLocks noChangeArrowheads="1"/>
            </p:cNvSpPr>
            <p:nvPr/>
          </p:nvSpPr>
          <p:spPr bwMode="auto">
            <a:xfrm>
              <a:off x="3446513" y="1271344"/>
              <a:ext cx="2192176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en-US" sz="1600" spc="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848069" y="1150642"/>
              <a:ext cx="427007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srgbClr val="FFC000"/>
                  </a:solidFill>
                </a:rPr>
                <a:t>4</a:t>
              </a:r>
              <a:endParaRPr lang="zh-CN" altLang="en-US" sz="5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93" name="组合 192"/>
          <p:cNvGrpSpPr/>
          <p:nvPr/>
        </p:nvGrpSpPr>
        <p:grpSpPr bwMode="auto">
          <a:xfrm>
            <a:off x="2846388" y="1058863"/>
            <a:ext cx="3349625" cy="530225"/>
            <a:chOff x="2806797" y="1150642"/>
            <a:chExt cx="3349379" cy="530452"/>
          </a:xfrm>
        </p:grpSpPr>
        <p:grpSp>
          <p:nvGrpSpPr>
            <p:cNvPr id="27710" name="组合 193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27726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7711" name="组合 194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27714" name="组合 197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27721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7722" name="组合 205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7723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24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25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7715" name="组合 198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200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3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7717" name="组合 200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02" name="Freeform 16"/>
                  <p:cNvSpPr/>
                  <p:nvPr/>
                </p:nvSpPr>
                <p:spPr bwMode="auto">
                  <a:xfrm>
                    <a:off x="3850679" y="1271270"/>
                    <a:ext cx="123721" cy="68768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03" name="Freeform 17"/>
                  <p:cNvSpPr/>
                  <p:nvPr/>
                </p:nvSpPr>
                <p:spPr bwMode="auto">
                  <a:xfrm>
                    <a:off x="3937742" y="1248347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04" name="Freeform 18"/>
                  <p:cNvSpPr/>
                  <p:nvPr/>
                </p:nvSpPr>
                <p:spPr bwMode="auto">
                  <a:xfrm>
                    <a:off x="3896502" y="1343095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196" name="TextBox 195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indent="0"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>
                      <a:lumMod val="75000"/>
                    </a:prstClr>
                  </a:solidFill>
                </a:rPr>
                <a:t>选题意义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prstClr val="white">
                      <a:lumMod val="75000"/>
                    </a:prstClr>
                  </a:solidFill>
                </a:rPr>
                <a:t>1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 bwMode="auto">
          <a:xfrm>
            <a:off x="2843213" y="1552575"/>
            <a:ext cx="3349625" cy="530225"/>
            <a:chOff x="2806797" y="1150642"/>
            <a:chExt cx="3349379" cy="530452"/>
          </a:xfrm>
        </p:grpSpPr>
        <p:grpSp>
          <p:nvGrpSpPr>
            <p:cNvPr id="27692" name="组合 98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27708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7693" name="组合 99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27696" name="组合 102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27703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7704" name="组合 110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7705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06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07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7697" name="组合 103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05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4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7699" name="组合 105"/>
                <p:cNvGrpSpPr/>
                <p:nvPr/>
              </p:nvGrpSpPr>
              <p:grpSpPr bwMode="auto">
                <a:xfrm flipH="1">
                  <a:off x="5777086" y="1434080"/>
                  <a:ext cx="131763" cy="127002"/>
                  <a:chOff x="3851275" y="1247775"/>
                  <a:chExt cx="131763" cy="127002"/>
                </a:xfrm>
              </p:grpSpPr>
              <p:sp>
                <p:nvSpPr>
                  <p:cNvPr id="107" name="Freeform 16"/>
                  <p:cNvSpPr/>
                  <p:nvPr/>
                </p:nvSpPr>
                <p:spPr bwMode="auto">
                  <a:xfrm>
                    <a:off x="3850679" y="1271270"/>
                    <a:ext cx="123721" cy="68769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08" name="Freeform 17"/>
                  <p:cNvSpPr/>
                  <p:nvPr/>
                </p:nvSpPr>
                <p:spPr bwMode="auto">
                  <a:xfrm>
                    <a:off x="3937742" y="1248348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09" name="Freeform 18"/>
                  <p:cNvSpPr/>
                  <p:nvPr/>
                </p:nvSpPr>
                <p:spPr bwMode="auto">
                  <a:xfrm>
                    <a:off x="3896502" y="1343096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技术依赖</a:t>
              </a:r>
              <a:endParaRPr lang="zh-CN" altLang="en-US" sz="1600" spc="2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8069" y="1150642"/>
              <a:ext cx="427006" cy="3700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prstClr val="white">
                      <a:lumMod val="75000"/>
                    </a:prstClr>
                  </a:solidFill>
                </a:rPr>
                <a:t>2</a:t>
              </a:r>
              <a:endParaRPr lang="zh-CN" altLang="en-US" sz="5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117" name="组合 116"/>
          <p:cNvGrpSpPr/>
          <p:nvPr/>
        </p:nvGrpSpPr>
        <p:grpSpPr bwMode="auto">
          <a:xfrm>
            <a:off x="2843213" y="2046288"/>
            <a:ext cx="3349625" cy="530225"/>
            <a:chOff x="2806797" y="1150642"/>
            <a:chExt cx="3349379" cy="530452"/>
          </a:xfrm>
        </p:grpSpPr>
        <p:grpSp>
          <p:nvGrpSpPr>
            <p:cNvPr id="27674" name="组合 117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27690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7675" name="组合 118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27678" name="组合 121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27685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7686" name="组合 129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27687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88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89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7679" name="组合 122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24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3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27681" name="组合 124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26" name="Freeform 16"/>
                  <p:cNvSpPr/>
                  <p:nvPr/>
                </p:nvSpPr>
                <p:spPr bwMode="auto">
                  <a:xfrm>
                    <a:off x="3850679" y="1271270"/>
                    <a:ext cx="123721" cy="68768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27" name="Freeform 17"/>
                  <p:cNvSpPr/>
                  <p:nvPr/>
                </p:nvSpPr>
                <p:spPr bwMode="auto">
                  <a:xfrm>
                    <a:off x="3937742" y="1248347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28" name="Freeform 18"/>
                  <p:cNvSpPr/>
                  <p:nvPr/>
                </p:nvSpPr>
                <p:spPr bwMode="auto">
                  <a:xfrm>
                    <a:off x="3896502" y="1343095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indent="0"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>
                      <a:lumMod val="75000"/>
                    </a:prstClr>
                  </a:solidFill>
                </a:rPr>
                <a:t>成果展示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prstClr val="white">
                      <a:lumMod val="75000"/>
                    </a:prstClr>
                  </a:solidFill>
                </a:rPr>
                <a:t>3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00" tmFilter="0, 0; .2, .5; .8, .5; 1, 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350" autoRev="1" fill="hold"/>
                                        <p:tgtEl>
                                          <p:spTgt spid="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组合 1"/>
          <p:cNvGrpSpPr/>
          <p:nvPr/>
        </p:nvGrpSpPr>
        <p:grpSpPr bwMode="auto">
          <a:xfrm>
            <a:off x="65088" y="50800"/>
            <a:ext cx="3067050" cy="466725"/>
            <a:chOff x="65037" y="51470"/>
            <a:chExt cx="3066803" cy="465931"/>
          </a:xfrm>
        </p:grpSpPr>
        <p:grpSp>
          <p:nvGrpSpPr>
            <p:cNvPr id="30735" name="组合 2"/>
            <p:cNvGrpSpPr/>
            <p:nvPr/>
          </p:nvGrpSpPr>
          <p:grpSpPr bwMode="auto">
            <a:xfrm>
              <a:off x="65037" y="51470"/>
              <a:ext cx="3066803" cy="465931"/>
              <a:chOff x="3045543" y="1434080"/>
              <a:chExt cx="2950965" cy="448332"/>
            </a:xfrm>
          </p:grpSpPr>
          <p:grpSp>
            <p:nvGrpSpPr>
              <p:cNvPr id="30737" name="组合 4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30744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745" name="组合 12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30746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47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48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0738" name="组合 5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30739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740" name="组合 7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30741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42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43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506326" y="99014"/>
              <a:ext cx="2193748" cy="33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en-US" altLang="zh-CN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2359025" y="2317750"/>
            <a:ext cx="483552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198938" y="3964940"/>
            <a:ext cx="463232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627313" y="915988"/>
            <a:ext cx="0" cy="164782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32300" y="2335213"/>
            <a:ext cx="0" cy="181768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直角三角形 21"/>
          <p:cNvSpPr/>
          <p:nvPr/>
        </p:nvSpPr>
        <p:spPr>
          <a:xfrm rot="10800000">
            <a:off x="4070350" y="2320925"/>
            <a:ext cx="368300" cy="369888"/>
          </a:xfrm>
          <a:prstGeom prst="rt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38" name="组合 37"/>
          <p:cNvGrpSpPr/>
          <p:nvPr/>
        </p:nvGrpSpPr>
        <p:grpSpPr bwMode="auto">
          <a:xfrm>
            <a:off x="454025" y="2016125"/>
            <a:ext cx="2178050" cy="2286000"/>
            <a:chOff x="598487" y="2016126"/>
            <a:chExt cx="2178051" cy="2286000"/>
          </a:xfrm>
        </p:grpSpPr>
        <p:sp>
          <p:nvSpPr>
            <p:cNvPr id="30731" name="AutoShape 5"/>
            <p:cNvSpPr>
              <a:spLocks noChangeAspect="1" noChangeArrowheads="1" noTextEdit="1"/>
            </p:cNvSpPr>
            <p:nvPr/>
          </p:nvSpPr>
          <p:spPr bwMode="auto">
            <a:xfrm>
              <a:off x="628650" y="2020888"/>
              <a:ext cx="2147888" cy="227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7"/>
            <p:cNvSpPr/>
            <p:nvPr/>
          </p:nvSpPr>
          <p:spPr bwMode="auto">
            <a:xfrm>
              <a:off x="598487" y="2376489"/>
              <a:ext cx="1577976" cy="1925637"/>
            </a:xfrm>
            <a:custGeom>
              <a:avLst/>
              <a:gdLst>
                <a:gd name="T0" fmla="*/ 97 w 719"/>
                <a:gd name="T1" fmla="*/ 235 h 877"/>
                <a:gd name="T2" fmla="*/ 94 w 719"/>
                <a:gd name="T3" fmla="*/ 280 h 877"/>
                <a:gd name="T4" fmla="*/ 93 w 719"/>
                <a:gd name="T5" fmla="*/ 289 h 877"/>
                <a:gd name="T6" fmla="*/ 17 w 719"/>
                <a:gd name="T7" fmla="*/ 394 h 877"/>
                <a:gd name="T8" fmla="*/ 66 w 719"/>
                <a:gd name="T9" fmla="*/ 449 h 877"/>
                <a:gd name="T10" fmla="*/ 57 w 719"/>
                <a:gd name="T11" fmla="*/ 484 h 877"/>
                <a:gd name="T12" fmla="*/ 87 w 719"/>
                <a:gd name="T13" fmla="*/ 508 h 877"/>
                <a:gd name="T14" fmla="*/ 84 w 719"/>
                <a:gd name="T15" fmla="*/ 564 h 877"/>
                <a:gd name="T16" fmla="*/ 88 w 719"/>
                <a:gd name="T17" fmla="*/ 628 h 877"/>
                <a:gd name="T18" fmla="*/ 265 w 719"/>
                <a:gd name="T19" fmla="*/ 747 h 877"/>
                <a:gd name="T20" fmla="*/ 265 w 719"/>
                <a:gd name="T21" fmla="*/ 877 h 877"/>
                <a:gd name="T22" fmla="*/ 360 w 719"/>
                <a:gd name="T23" fmla="*/ 812 h 877"/>
                <a:gd name="T24" fmla="*/ 456 w 719"/>
                <a:gd name="T25" fmla="*/ 877 h 877"/>
                <a:gd name="T26" fmla="*/ 456 w 719"/>
                <a:gd name="T27" fmla="*/ 761 h 877"/>
                <a:gd name="T28" fmla="*/ 156 w 719"/>
                <a:gd name="T29" fmla="*/ 297 h 877"/>
                <a:gd name="T30" fmla="*/ 402 w 719"/>
                <a:gd name="T31" fmla="*/ 51 h 877"/>
                <a:gd name="T32" fmla="*/ 610 w 719"/>
                <a:gd name="T33" fmla="*/ 336 h 877"/>
                <a:gd name="T34" fmla="*/ 696 w 719"/>
                <a:gd name="T35" fmla="*/ 336 h 877"/>
                <a:gd name="T36" fmla="*/ 402 w 719"/>
                <a:gd name="T37" fmla="*/ 0 h 877"/>
                <a:gd name="T38" fmla="*/ 97 w 719"/>
                <a:gd name="T39" fmla="*/ 235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9" h="877">
                  <a:moveTo>
                    <a:pt x="97" y="235"/>
                  </a:moveTo>
                  <a:cubicBezTo>
                    <a:pt x="89" y="259"/>
                    <a:pt x="95" y="267"/>
                    <a:pt x="94" y="280"/>
                  </a:cubicBezTo>
                  <a:cubicBezTo>
                    <a:pt x="94" y="283"/>
                    <a:pt x="93" y="286"/>
                    <a:pt x="93" y="289"/>
                  </a:cubicBezTo>
                  <a:cubicBezTo>
                    <a:pt x="88" y="306"/>
                    <a:pt x="70" y="333"/>
                    <a:pt x="17" y="394"/>
                  </a:cubicBezTo>
                  <a:cubicBezTo>
                    <a:pt x="0" y="412"/>
                    <a:pt x="50" y="427"/>
                    <a:pt x="66" y="449"/>
                  </a:cubicBezTo>
                  <a:cubicBezTo>
                    <a:pt x="73" y="459"/>
                    <a:pt x="58" y="472"/>
                    <a:pt x="57" y="484"/>
                  </a:cubicBezTo>
                  <a:cubicBezTo>
                    <a:pt x="58" y="490"/>
                    <a:pt x="80" y="504"/>
                    <a:pt x="87" y="508"/>
                  </a:cubicBezTo>
                  <a:cubicBezTo>
                    <a:pt x="36" y="517"/>
                    <a:pt x="86" y="536"/>
                    <a:pt x="84" y="564"/>
                  </a:cubicBezTo>
                  <a:cubicBezTo>
                    <a:pt x="83" y="578"/>
                    <a:pt x="68" y="598"/>
                    <a:pt x="88" y="628"/>
                  </a:cubicBezTo>
                  <a:cubicBezTo>
                    <a:pt x="113" y="662"/>
                    <a:pt x="265" y="622"/>
                    <a:pt x="265" y="747"/>
                  </a:cubicBezTo>
                  <a:cubicBezTo>
                    <a:pt x="265" y="877"/>
                    <a:pt x="265" y="877"/>
                    <a:pt x="265" y="877"/>
                  </a:cubicBezTo>
                  <a:cubicBezTo>
                    <a:pt x="360" y="812"/>
                    <a:pt x="360" y="812"/>
                    <a:pt x="360" y="812"/>
                  </a:cubicBezTo>
                  <a:cubicBezTo>
                    <a:pt x="456" y="877"/>
                    <a:pt x="456" y="877"/>
                    <a:pt x="456" y="877"/>
                  </a:cubicBezTo>
                  <a:cubicBezTo>
                    <a:pt x="456" y="761"/>
                    <a:pt x="456" y="761"/>
                    <a:pt x="456" y="761"/>
                  </a:cubicBezTo>
                  <a:cubicBezTo>
                    <a:pt x="456" y="555"/>
                    <a:pt x="156" y="583"/>
                    <a:pt x="156" y="297"/>
                  </a:cubicBezTo>
                  <a:cubicBezTo>
                    <a:pt x="156" y="161"/>
                    <a:pt x="266" y="51"/>
                    <a:pt x="402" y="51"/>
                  </a:cubicBezTo>
                  <a:cubicBezTo>
                    <a:pt x="567" y="51"/>
                    <a:pt x="645" y="199"/>
                    <a:pt x="610" y="336"/>
                  </a:cubicBezTo>
                  <a:cubicBezTo>
                    <a:pt x="696" y="336"/>
                    <a:pt x="696" y="336"/>
                    <a:pt x="696" y="336"/>
                  </a:cubicBezTo>
                  <a:cubicBezTo>
                    <a:pt x="719" y="159"/>
                    <a:pt x="582" y="0"/>
                    <a:pt x="402" y="0"/>
                  </a:cubicBezTo>
                  <a:cubicBezTo>
                    <a:pt x="262" y="0"/>
                    <a:pt x="142" y="106"/>
                    <a:pt x="97" y="23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8"/>
            <p:cNvSpPr/>
            <p:nvPr/>
          </p:nvSpPr>
          <p:spPr bwMode="auto">
            <a:xfrm>
              <a:off x="1019175" y="2016126"/>
              <a:ext cx="1755776" cy="1622425"/>
            </a:xfrm>
            <a:custGeom>
              <a:avLst/>
              <a:gdLst>
                <a:gd name="T0" fmla="*/ 631 w 800"/>
                <a:gd name="T1" fmla="*/ 0 h 739"/>
                <a:gd name="T2" fmla="*/ 800 w 800"/>
                <a:gd name="T3" fmla="*/ 140 h 739"/>
                <a:gd name="T4" fmla="*/ 631 w 800"/>
                <a:gd name="T5" fmla="*/ 280 h 739"/>
                <a:gd name="T6" fmla="*/ 631 w 800"/>
                <a:gd name="T7" fmla="*/ 227 h 739"/>
                <a:gd name="T8" fmla="*/ 235 w 800"/>
                <a:gd name="T9" fmla="*/ 326 h 739"/>
                <a:gd name="T10" fmla="*/ 194 w 800"/>
                <a:gd name="T11" fmla="*/ 562 h 739"/>
                <a:gd name="T12" fmla="*/ 417 w 800"/>
                <a:gd name="T13" fmla="*/ 498 h 739"/>
                <a:gd name="T14" fmla="*/ 503 w 800"/>
                <a:gd name="T15" fmla="*/ 499 h 739"/>
                <a:gd name="T16" fmla="*/ 137 w 800"/>
                <a:gd name="T17" fmla="*/ 650 h 739"/>
                <a:gd name="T18" fmla="*/ 144 w 800"/>
                <a:gd name="T19" fmla="*/ 246 h 739"/>
                <a:gd name="T20" fmla="*/ 631 w 800"/>
                <a:gd name="T21" fmla="*/ 58 h 739"/>
                <a:gd name="T22" fmla="*/ 631 w 800"/>
                <a:gd name="T23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0" h="739">
                  <a:moveTo>
                    <a:pt x="631" y="0"/>
                  </a:moveTo>
                  <a:cubicBezTo>
                    <a:pt x="800" y="140"/>
                    <a:pt x="800" y="140"/>
                    <a:pt x="800" y="140"/>
                  </a:cubicBezTo>
                  <a:cubicBezTo>
                    <a:pt x="631" y="280"/>
                    <a:pt x="631" y="280"/>
                    <a:pt x="631" y="280"/>
                  </a:cubicBezTo>
                  <a:cubicBezTo>
                    <a:pt x="631" y="227"/>
                    <a:pt x="631" y="227"/>
                    <a:pt x="631" y="227"/>
                  </a:cubicBezTo>
                  <a:cubicBezTo>
                    <a:pt x="484" y="221"/>
                    <a:pt x="320" y="244"/>
                    <a:pt x="235" y="326"/>
                  </a:cubicBezTo>
                  <a:cubicBezTo>
                    <a:pt x="139" y="419"/>
                    <a:pt x="150" y="510"/>
                    <a:pt x="194" y="562"/>
                  </a:cubicBezTo>
                  <a:cubicBezTo>
                    <a:pt x="241" y="617"/>
                    <a:pt x="374" y="629"/>
                    <a:pt x="417" y="498"/>
                  </a:cubicBezTo>
                  <a:cubicBezTo>
                    <a:pt x="503" y="499"/>
                    <a:pt x="503" y="499"/>
                    <a:pt x="503" y="499"/>
                  </a:cubicBezTo>
                  <a:cubicBezTo>
                    <a:pt x="468" y="713"/>
                    <a:pt x="255" y="739"/>
                    <a:pt x="137" y="650"/>
                  </a:cubicBezTo>
                  <a:cubicBezTo>
                    <a:pt x="38" y="576"/>
                    <a:pt x="0" y="398"/>
                    <a:pt x="144" y="246"/>
                  </a:cubicBezTo>
                  <a:cubicBezTo>
                    <a:pt x="249" y="135"/>
                    <a:pt x="466" y="65"/>
                    <a:pt x="631" y="58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1436687" y="2559051"/>
              <a:ext cx="938213" cy="527050"/>
            </a:xfrm>
            <a:custGeom>
              <a:avLst/>
              <a:gdLst>
                <a:gd name="T0" fmla="*/ 0 w 427"/>
                <a:gd name="T1" fmla="*/ 240 h 240"/>
                <a:gd name="T2" fmla="*/ 380 w 427"/>
                <a:gd name="T3" fmla="*/ 18 h 240"/>
                <a:gd name="T4" fmla="*/ 380 w 427"/>
                <a:gd name="T5" fmla="*/ 0 h 240"/>
                <a:gd name="T6" fmla="*/ 427 w 427"/>
                <a:gd name="T7" fmla="*/ 38 h 240"/>
                <a:gd name="T8" fmla="*/ 380 w 427"/>
                <a:gd name="T9" fmla="*/ 75 h 240"/>
                <a:gd name="T10" fmla="*/ 380 w 427"/>
                <a:gd name="T11" fmla="*/ 54 h 240"/>
                <a:gd name="T12" fmla="*/ 0 w 427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" h="240">
                  <a:moveTo>
                    <a:pt x="0" y="240"/>
                  </a:moveTo>
                  <a:cubicBezTo>
                    <a:pt x="3" y="143"/>
                    <a:pt x="114" y="0"/>
                    <a:pt x="380" y="18"/>
                  </a:cubicBezTo>
                  <a:cubicBezTo>
                    <a:pt x="380" y="0"/>
                    <a:pt x="380" y="0"/>
                    <a:pt x="380" y="0"/>
                  </a:cubicBezTo>
                  <a:cubicBezTo>
                    <a:pt x="427" y="38"/>
                    <a:pt x="427" y="38"/>
                    <a:pt x="427" y="38"/>
                  </a:cubicBezTo>
                  <a:cubicBezTo>
                    <a:pt x="380" y="75"/>
                    <a:pt x="380" y="75"/>
                    <a:pt x="380" y="75"/>
                  </a:cubicBezTo>
                  <a:cubicBezTo>
                    <a:pt x="380" y="54"/>
                    <a:pt x="380" y="54"/>
                    <a:pt x="380" y="54"/>
                  </a:cubicBezTo>
                  <a:cubicBezTo>
                    <a:pt x="169" y="29"/>
                    <a:pt x="18" y="132"/>
                    <a:pt x="0" y="24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01290" y="923925"/>
            <a:ext cx="4603750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atinLnBrk="0">
              <a:lnSpc>
                <a:spcPct val="120000"/>
              </a:lnSpc>
            </a:pPr>
            <a:r>
              <a:rPr lang="en-US" altLang="zh-CN" sz="1400"/>
              <a:t>        </a:t>
            </a:r>
            <a:r>
              <a:rPr lang="zh-CN" altLang="en-US" sz="1400"/>
              <a:t>第一，由于小程序当前设置使用对象为湖师院学生，因此我们希望让使用用户可以进行教务处的学生身份认证，从而保护小程序中各个用户的个人信息安全；</a:t>
            </a:r>
            <a:endParaRPr lang="zh-CN" altLang="en-US" sz="1400"/>
          </a:p>
          <a:p>
            <a:pPr latinLnBrk="0">
              <a:lnSpc>
                <a:spcPct val="120000"/>
              </a:lnSpc>
            </a:pPr>
            <a:r>
              <a:rPr lang="zh-CN" altLang="en-US" sz="1400"/>
              <a:t>        第二，我们希望完成认证后的学生能在点击别人的头像后，出现他人的各项信息简介，以便认识了解；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4509135" y="2381250"/>
            <a:ext cx="4321810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buNone/>
            </a:pPr>
            <a:r>
              <a:rPr lang="en-US" altLang="zh-CN" sz="1400">
                <a:latin typeface="+mn-ea"/>
                <a:ea typeface="+mn-ea"/>
                <a:cs typeface="+mn-ea"/>
              </a:rPr>
              <a:t>    第三，我们希望能够在我们的小程序中加入即时聊天功能，这样能够更加方便学生相互组队互动，及时交流信息，拉近学生之间的距离</a:t>
            </a:r>
            <a:r>
              <a:rPr lang="zh-CN" altLang="en-US" sz="1400">
                <a:latin typeface="+mn-ea"/>
                <a:ea typeface="+mn-ea"/>
                <a:cs typeface="+mn-ea"/>
              </a:rPr>
              <a:t>；</a:t>
            </a:r>
            <a:r>
              <a:rPr lang="en-US" altLang="zh-CN" sz="1400">
                <a:latin typeface="+mn-ea"/>
                <a:ea typeface="+mn-ea"/>
                <a:cs typeface="+mn-ea"/>
              </a:rPr>
              <a:t>        </a:t>
            </a:r>
            <a:endParaRPr lang="en-US" altLang="zh-CN" sz="1400">
              <a:latin typeface="+mn-ea"/>
              <a:ea typeface="+mn-ea"/>
              <a:cs typeface="+mn-ea"/>
            </a:endParaRPr>
          </a:p>
          <a:p>
            <a:pPr algn="l">
              <a:lnSpc>
                <a:spcPct val="120000"/>
              </a:lnSpc>
              <a:buNone/>
            </a:pPr>
            <a:r>
              <a:rPr lang="en-US" altLang="zh-CN" sz="1400">
                <a:latin typeface="+mn-ea"/>
                <a:ea typeface="+mn-ea"/>
                <a:cs typeface="+mn-ea"/>
              </a:rPr>
              <a:t>    第四，对于有特殊要求的活动，我们希望能够增加智能筛选功能，通过筛选，让更合适的学生技能达人参加到活动中去，强壮队伍。</a:t>
            </a:r>
            <a:endParaRPr lang="en-US" altLang="zh-CN" sz="1400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-11430"/>
            <a:ext cx="9220201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7" name="组合 516"/>
          <p:cNvGrpSpPr/>
          <p:nvPr/>
        </p:nvGrpSpPr>
        <p:grpSpPr bwMode="auto">
          <a:xfrm>
            <a:off x="1184275" y="2952750"/>
            <a:ext cx="465138" cy="260350"/>
            <a:chOff x="671780" y="3080528"/>
            <a:chExt cx="622251" cy="349546"/>
          </a:xfrm>
        </p:grpSpPr>
        <p:sp>
          <p:nvSpPr>
            <p:cNvPr id="37145" name="Freeform 11"/>
            <p:cNvSpPr/>
            <p:nvPr/>
          </p:nvSpPr>
          <p:spPr bwMode="auto">
            <a:xfrm>
              <a:off x="727527" y="3136275"/>
              <a:ext cx="566504" cy="293799"/>
            </a:xfrm>
            <a:custGeom>
              <a:avLst/>
              <a:gdLst>
                <a:gd name="T0" fmla="*/ 2147483646 w 970"/>
                <a:gd name="T1" fmla="*/ 2147483646 h 503"/>
                <a:gd name="T2" fmla="*/ 2147483646 w 970"/>
                <a:gd name="T3" fmla="*/ 2147483646 h 503"/>
                <a:gd name="T4" fmla="*/ 2147483646 w 970"/>
                <a:gd name="T5" fmla="*/ 2147483646 h 503"/>
                <a:gd name="T6" fmla="*/ 2147483646 w 970"/>
                <a:gd name="T7" fmla="*/ 2147483646 h 503"/>
                <a:gd name="T8" fmla="*/ 2147483646 w 970"/>
                <a:gd name="T9" fmla="*/ 2147483646 h 503"/>
                <a:gd name="T10" fmla="*/ 2147483646 w 970"/>
                <a:gd name="T11" fmla="*/ 2147483646 h 503"/>
                <a:gd name="T12" fmla="*/ 2147483646 w 970"/>
                <a:gd name="T13" fmla="*/ 0 h 503"/>
                <a:gd name="T14" fmla="*/ 2147483646 w 970"/>
                <a:gd name="T15" fmla="*/ 2147483646 h 503"/>
                <a:gd name="T16" fmla="*/ 2147483646 w 970"/>
                <a:gd name="T17" fmla="*/ 2147483646 h 503"/>
                <a:gd name="T18" fmla="*/ 2147483646 w 970"/>
                <a:gd name="T19" fmla="*/ 2147483646 h 503"/>
                <a:gd name="T20" fmla="*/ 2147483646 w 970"/>
                <a:gd name="T21" fmla="*/ 2147483646 h 503"/>
                <a:gd name="T22" fmla="*/ 2147483646 w 970"/>
                <a:gd name="T23" fmla="*/ 2147483646 h 503"/>
                <a:gd name="T24" fmla="*/ 0 w 970"/>
                <a:gd name="T25" fmla="*/ 2147483646 h 503"/>
                <a:gd name="T26" fmla="*/ 2147483646 w 970"/>
                <a:gd name="T27" fmla="*/ 2147483646 h 503"/>
                <a:gd name="T28" fmla="*/ 2147483646 w 970"/>
                <a:gd name="T29" fmla="*/ 2147483646 h 503"/>
                <a:gd name="T30" fmla="*/ 2147483646 w 970"/>
                <a:gd name="T31" fmla="*/ 2147483646 h 503"/>
                <a:gd name="T32" fmla="*/ 2147483646 w 970"/>
                <a:gd name="T33" fmla="*/ 2147483646 h 50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70" h="503">
                  <a:moveTo>
                    <a:pt x="911" y="384"/>
                  </a:moveTo>
                  <a:cubicBezTo>
                    <a:pt x="900" y="384"/>
                    <a:pt x="891" y="387"/>
                    <a:pt x="883" y="392"/>
                  </a:cubicBezTo>
                  <a:cubicBezTo>
                    <a:pt x="887" y="380"/>
                    <a:pt x="890" y="367"/>
                    <a:pt x="890" y="353"/>
                  </a:cubicBezTo>
                  <a:cubicBezTo>
                    <a:pt x="890" y="295"/>
                    <a:pt x="843" y="248"/>
                    <a:pt x="785" y="248"/>
                  </a:cubicBezTo>
                  <a:cubicBezTo>
                    <a:pt x="760" y="248"/>
                    <a:pt x="736" y="257"/>
                    <a:pt x="718" y="273"/>
                  </a:cubicBezTo>
                  <a:cubicBezTo>
                    <a:pt x="720" y="259"/>
                    <a:pt x="722" y="245"/>
                    <a:pt x="722" y="230"/>
                  </a:cubicBezTo>
                  <a:cubicBezTo>
                    <a:pt x="722" y="103"/>
                    <a:pt x="619" y="0"/>
                    <a:pt x="492" y="0"/>
                  </a:cubicBezTo>
                  <a:cubicBezTo>
                    <a:pt x="399" y="0"/>
                    <a:pt x="318" y="56"/>
                    <a:pt x="282" y="136"/>
                  </a:cubicBezTo>
                  <a:cubicBezTo>
                    <a:pt x="271" y="129"/>
                    <a:pt x="258" y="125"/>
                    <a:pt x="244" y="125"/>
                  </a:cubicBezTo>
                  <a:cubicBezTo>
                    <a:pt x="202" y="125"/>
                    <a:pt x="169" y="159"/>
                    <a:pt x="169" y="200"/>
                  </a:cubicBezTo>
                  <a:cubicBezTo>
                    <a:pt x="169" y="201"/>
                    <a:pt x="169" y="202"/>
                    <a:pt x="169" y="204"/>
                  </a:cubicBezTo>
                  <a:cubicBezTo>
                    <a:pt x="163" y="203"/>
                    <a:pt x="157" y="202"/>
                    <a:pt x="151" y="202"/>
                  </a:cubicBezTo>
                  <a:cubicBezTo>
                    <a:pt x="68" y="202"/>
                    <a:pt x="0" y="270"/>
                    <a:pt x="0" y="353"/>
                  </a:cubicBezTo>
                  <a:cubicBezTo>
                    <a:pt x="0" y="436"/>
                    <a:pt x="68" y="503"/>
                    <a:pt x="151" y="503"/>
                  </a:cubicBezTo>
                  <a:cubicBezTo>
                    <a:pt x="232" y="503"/>
                    <a:pt x="878" y="503"/>
                    <a:pt x="911" y="503"/>
                  </a:cubicBezTo>
                  <a:cubicBezTo>
                    <a:pt x="943" y="503"/>
                    <a:pt x="970" y="476"/>
                    <a:pt x="970" y="444"/>
                  </a:cubicBezTo>
                  <a:cubicBezTo>
                    <a:pt x="970" y="411"/>
                    <a:pt x="943" y="384"/>
                    <a:pt x="911" y="384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46" name="Freeform 22"/>
            <p:cNvSpPr/>
            <p:nvPr/>
          </p:nvSpPr>
          <p:spPr bwMode="auto">
            <a:xfrm>
              <a:off x="671780" y="3080528"/>
              <a:ext cx="566504" cy="293799"/>
            </a:xfrm>
            <a:custGeom>
              <a:avLst/>
              <a:gdLst>
                <a:gd name="T0" fmla="*/ 2147483646 w 970"/>
                <a:gd name="T1" fmla="*/ 2147483646 h 503"/>
                <a:gd name="T2" fmla="*/ 2147483646 w 970"/>
                <a:gd name="T3" fmla="*/ 2147483646 h 503"/>
                <a:gd name="T4" fmla="*/ 2147483646 w 970"/>
                <a:gd name="T5" fmla="*/ 2147483646 h 503"/>
                <a:gd name="T6" fmla="*/ 2147483646 w 970"/>
                <a:gd name="T7" fmla="*/ 2147483646 h 503"/>
                <a:gd name="T8" fmla="*/ 2147483646 w 970"/>
                <a:gd name="T9" fmla="*/ 2147483646 h 503"/>
                <a:gd name="T10" fmla="*/ 2147483646 w 970"/>
                <a:gd name="T11" fmla="*/ 2147483646 h 503"/>
                <a:gd name="T12" fmla="*/ 2147483646 w 970"/>
                <a:gd name="T13" fmla="*/ 0 h 503"/>
                <a:gd name="T14" fmla="*/ 2147483646 w 970"/>
                <a:gd name="T15" fmla="*/ 2147483646 h 503"/>
                <a:gd name="T16" fmla="*/ 2147483646 w 970"/>
                <a:gd name="T17" fmla="*/ 2147483646 h 503"/>
                <a:gd name="T18" fmla="*/ 2147483646 w 970"/>
                <a:gd name="T19" fmla="*/ 2147483646 h 503"/>
                <a:gd name="T20" fmla="*/ 2147483646 w 970"/>
                <a:gd name="T21" fmla="*/ 2147483646 h 503"/>
                <a:gd name="T22" fmla="*/ 2147483646 w 970"/>
                <a:gd name="T23" fmla="*/ 2147483646 h 503"/>
                <a:gd name="T24" fmla="*/ 0 w 970"/>
                <a:gd name="T25" fmla="*/ 2147483646 h 503"/>
                <a:gd name="T26" fmla="*/ 2147483646 w 970"/>
                <a:gd name="T27" fmla="*/ 2147483646 h 503"/>
                <a:gd name="T28" fmla="*/ 2147483646 w 970"/>
                <a:gd name="T29" fmla="*/ 2147483646 h 503"/>
                <a:gd name="T30" fmla="*/ 2147483646 w 970"/>
                <a:gd name="T31" fmla="*/ 2147483646 h 503"/>
                <a:gd name="T32" fmla="*/ 2147483646 w 970"/>
                <a:gd name="T33" fmla="*/ 2147483646 h 50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70" h="503">
                  <a:moveTo>
                    <a:pt x="911" y="384"/>
                  </a:moveTo>
                  <a:cubicBezTo>
                    <a:pt x="900" y="384"/>
                    <a:pt x="891" y="387"/>
                    <a:pt x="883" y="392"/>
                  </a:cubicBezTo>
                  <a:cubicBezTo>
                    <a:pt x="887" y="380"/>
                    <a:pt x="890" y="367"/>
                    <a:pt x="890" y="353"/>
                  </a:cubicBezTo>
                  <a:cubicBezTo>
                    <a:pt x="890" y="295"/>
                    <a:pt x="843" y="248"/>
                    <a:pt x="785" y="248"/>
                  </a:cubicBezTo>
                  <a:cubicBezTo>
                    <a:pt x="760" y="248"/>
                    <a:pt x="736" y="257"/>
                    <a:pt x="718" y="273"/>
                  </a:cubicBezTo>
                  <a:cubicBezTo>
                    <a:pt x="720" y="259"/>
                    <a:pt x="722" y="245"/>
                    <a:pt x="722" y="230"/>
                  </a:cubicBezTo>
                  <a:cubicBezTo>
                    <a:pt x="722" y="103"/>
                    <a:pt x="619" y="0"/>
                    <a:pt x="492" y="0"/>
                  </a:cubicBezTo>
                  <a:cubicBezTo>
                    <a:pt x="399" y="0"/>
                    <a:pt x="318" y="56"/>
                    <a:pt x="282" y="136"/>
                  </a:cubicBezTo>
                  <a:cubicBezTo>
                    <a:pt x="271" y="129"/>
                    <a:pt x="258" y="125"/>
                    <a:pt x="244" y="125"/>
                  </a:cubicBezTo>
                  <a:cubicBezTo>
                    <a:pt x="202" y="125"/>
                    <a:pt x="169" y="159"/>
                    <a:pt x="169" y="200"/>
                  </a:cubicBezTo>
                  <a:cubicBezTo>
                    <a:pt x="169" y="201"/>
                    <a:pt x="169" y="202"/>
                    <a:pt x="169" y="204"/>
                  </a:cubicBezTo>
                  <a:cubicBezTo>
                    <a:pt x="163" y="203"/>
                    <a:pt x="157" y="202"/>
                    <a:pt x="151" y="202"/>
                  </a:cubicBezTo>
                  <a:cubicBezTo>
                    <a:pt x="68" y="202"/>
                    <a:pt x="0" y="270"/>
                    <a:pt x="0" y="353"/>
                  </a:cubicBezTo>
                  <a:cubicBezTo>
                    <a:pt x="0" y="436"/>
                    <a:pt x="68" y="503"/>
                    <a:pt x="151" y="503"/>
                  </a:cubicBezTo>
                  <a:cubicBezTo>
                    <a:pt x="232" y="503"/>
                    <a:pt x="878" y="503"/>
                    <a:pt x="911" y="503"/>
                  </a:cubicBezTo>
                  <a:cubicBezTo>
                    <a:pt x="943" y="503"/>
                    <a:pt x="970" y="476"/>
                    <a:pt x="970" y="444"/>
                  </a:cubicBezTo>
                  <a:cubicBezTo>
                    <a:pt x="970" y="411"/>
                    <a:pt x="943" y="384"/>
                    <a:pt x="911" y="384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0" name="组合 519"/>
          <p:cNvGrpSpPr/>
          <p:nvPr/>
        </p:nvGrpSpPr>
        <p:grpSpPr bwMode="auto">
          <a:xfrm>
            <a:off x="7862888" y="2755900"/>
            <a:ext cx="641350" cy="355600"/>
            <a:chOff x="8375333" y="3045875"/>
            <a:chExt cx="756343" cy="418852"/>
          </a:xfrm>
        </p:grpSpPr>
        <p:sp>
          <p:nvSpPr>
            <p:cNvPr id="37143" name="Freeform 13"/>
            <p:cNvSpPr/>
            <p:nvPr/>
          </p:nvSpPr>
          <p:spPr bwMode="auto">
            <a:xfrm>
              <a:off x="8432586" y="3101621"/>
              <a:ext cx="699090" cy="363106"/>
            </a:xfrm>
            <a:custGeom>
              <a:avLst/>
              <a:gdLst>
                <a:gd name="T0" fmla="*/ 2147483646 w 1197"/>
                <a:gd name="T1" fmla="*/ 2147483646 h 621"/>
                <a:gd name="T2" fmla="*/ 2147483646 w 1197"/>
                <a:gd name="T3" fmla="*/ 2147483646 h 621"/>
                <a:gd name="T4" fmla="*/ 2147483646 w 1197"/>
                <a:gd name="T5" fmla="*/ 2147483646 h 621"/>
                <a:gd name="T6" fmla="*/ 2147483646 w 1197"/>
                <a:gd name="T7" fmla="*/ 2147483646 h 621"/>
                <a:gd name="T8" fmla="*/ 2147483646 w 1197"/>
                <a:gd name="T9" fmla="*/ 2147483646 h 621"/>
                <a:gd name="T10" fmla="*/ 2147483646 w 1197"/>
                <a:gd name="T11" fmla="*/ 0 h 621"/>
                <a:gd name="T12" fmla="*/ 2147483646 w 1197"/>
                <a:gd name="T13" fmla="*/ 2147483646 h 621"/>
                <a:gd name="T14" fmla="*/ 2147483646 w 1197"/>
                <a:gd name="T15" fmla="*/ 2147483646 h 621"/>
                <a:gd name="T16" fmla="*/ 2147483646 w 1197"/>
                <a:gd name="T17" fmla="*/ 2147483646 h 621"/>
                <a:gd name="T18" fmla="*/ 2147483646 w 1197"/>
                <a:gd name="T19" fmla="*/ 2147483646 h 621"/>
                <a:gd name="T20" fmla="*/ 2147483646 w 1197"/>
                <a:gd name="T21" fmla="*/ 2147483646 h 621"/>
                <a:gd name="T22" fmla="*/ 2147483646 w 1197"/>
                <a:gd name="T23" fmla="*/ 2147483646 h 621"/>
                <a:gd name="T24" fmla="*/ 0 w 1197"/>
                <a:gd name="T25" fmla="*/ 2147483646 h 621"/>
                <a:gd name="T26" fmla="*/ 2147483646 w 1197"/>
                <a:gd name="T27" fmla="*/ 2147483646 h 621"/>
                <a:gd name="T28" fmla="*/ 2147483646 w 1197"/>
                <a:gd name="T29" fmla="*/ 2147483646 h 621"/>
                <a:gd name="T30" fmla="*/ 2147483646 w 1197"/>
                <a:gd name="T31" fmla="*/ 2147483646 h 621"/>
                <a:gd name="T32" fmla="*/ 2147483646 w 1197"/>
                <a:gd name="T33" fmla="*/ 2147483646 h 6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97" h="621">
                  <a:moveTo>
                    <a:pt x="1012" y="250"/>
                  </a:moveTo>
                  <a:cubicBezTo>
                    <a:pt x="1004" y="250"/>
                    <a:pt x="996" y="251"/>
                    <a:pt x="989" y="252"/>
                  </a:cubicBezTo>
                  <a:cubicBezTo>
                    <a:pt x="989" y="250"/>
                    <a:pt x="989" y="249"/>
                    <a:pt x="989" y="247"/>
                  </a:cubicBezTo>
                  <a:cubicBezTo>
                    <a:pt x="989" y="196"/>
                    <a:pt x="948" y="154"/>
                    <a:pt x="897" y="154"/>
                  </a:cubicBezTo>
                  <a:cubicBezTo>
                    <a:pt x="879" y="154"/>
                    <a:pt x="863" y="159"/>
                    <a:pt x="849" y="168"/>
                  </a:cubicBezTo>
                  <a:cubicBezTo>
                    <a:pt x="805" y="69"/>
                    <a:pt x="706" y="0"/>
                    <a:pt x="590" y="0"/>
                  </a:cubicBezTo>
                  <a:cubicBezTo>
                    <a:pt x="433" y="0"/>
                    <a:pt x="306" y="127"/>
                    <a:pt x="306" y="284"/>
                  </a:cubicBezTo>
                  <a:cubicBezTo>
                    <a:pt x="306" y="302"/>
                    <a:pt x="308" y="320"/>
                    <a:pt x="312" y="337"/>
                  </a:cubicBezTo>
                  <a:cubicBezTo>
                    <a:pt x="289" y="318"/>
                    <a:pt x="260" y="306"/>
                    <a:pt x="228" y="306"/>
                  </a:cubicBezTo>
                  <a:cubicBezTo>
                    <a:pt x="156" y="306"/>
                    <a:pt x="98" y="364"/>
                    <a:pt x="98" y="435"/>
                  </a:cubicBezTo>
                  <a:cubicBezTo>
                    <a:pt x="98" y="453"/>
                    <a:pt x="102" y="469"/>
                    <a:pt x="108" y="484"/>
                  </a:cubicBezTo>
                  <a:cubicBezTo>
                    <a:pt x="98" y="478"/>
                    <a:pt x="86" y="475"/>
                    <a:pt x="73" y="475"/>
                  </a:cubicBezTo>
                  <a:cubicBezTo>
                    <a:pt x="33" y="475"/>
                    <a:pt x="0" y="508"/>
                    <a:pt x="0" y="548"/>
                  </a:cubicBezTo>
                  <a:cubicBezTo>
                    <a:pt x="0" y="588"/>
                    <a:pt x="33" y="621"/>
                    <a:pt x="73" y="621"/>
                  </a:cubicBezTo>
                  <a:cubicBezTo>
                    <a:pt x="113" y="621"/>
                    <a:pt x="911" y="621"/>
                    <a:pt x="1012" y="621"/>
                  </a:cubicBezTo>
                  <a:cubicBezTo>
                    <a:pt x="1114" y="621"/>
                    <a:pt x="1197" y="538"/>
                    <a:pt x="1197" y="435"/>
                  </a:cubicBezTo>
                  <a:cubicBezTo>
                    <a:pt x="1197" y="333"/>
                    <a:pt x="1114" y="250"/>
                    <a:pt x="1012" y="250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44" name="Freeform 24"/>
            <p:cNvSpPr/>
            <p:nvPr/>
          </p:nvSpPr>
          <p:spPr bwMode="auto">
            <a:xfrm>
              <a:off x="8375333" y="3045875"/>
              <a:ext cx="700597" cy="363106"/>
            </a:xfrm>
            <a:custGeom>
              <a:avLst/>
              <a:gdLst>
                <a:gd name="T0" fmla="*/ 2147483646 w 1197"/>
                <a:gd name="T1" fmla="*/ 2147483646 h 621"/>
                <a:gd name="T2" fmla="*/ 2147483646 w 1197"/>
                <a:gd name="T3" fmla="*/ 2147483646 h 621"/>
                <a:gd name="T4" fmla="*/ 2147483646 w 1197"/>
                <a:gd name="T5" fmla="*/ 2147483646 h 621"/>
                <a:gd name="T6" fmla="*/ 2147483646 w 1197"/>
                <a:gd name="T7" fmla="*/ 2147483646 h 621"/>
                <a:gd name="T8" fmla="*/ 2147483646 w 1197"/>
                <a:gd name="T9" fmla="*/ 2147483646 h 621"/>
                <a:gd name="T10" fmla="*/ 2147483646 w 1197"/>
                <a:gd name="T11" fmla="*/ 0 h 621"/>
                <a:gd name="T12" fmla="*/ 2147483646 w 1197"/>
                <a:gd name="T13" fmla="*/ 2147483646 h 621"/>
                <a:gd name="T14" fmla="*/ 2147483646 w 1197"/>
                <a:gd name="T15" fmla="*/ 2147483646 h 621"/>
                <a:gd name="T16" fmla="*/ 2147483646 w 1197"/>
                <a:gd name="T17" fmla="*/ 2147483646 h 621"/>
                <a:gd name="T18" fmla="*/ 2147483646 w 1197"/>
                <a:gd name="T19" fmla="*/ 2147483646 h 621"/>
                <a:gd name="T20" fmla="*/ 2147483646 w 1197"/>
                <a:gd name="T21" fmla="*/ 2147483646 h 621"/>
                <a:gd name="T22" fmla="*/ 2147483646 w 1197"/>
                <a:gd name="T23" fmla="*/ 2147483646 h 621"/>
                <a:gd name="T24" fmla="*/ 0 w 1197"/>
                <a:gd name="T25" fmla="*/ 2147483646 h 621"/>
                <a:gd name="T26" fmla="*/ 2147483646 w 1197"/>
                <a:gd name="T27" fmla="*/ 2147483646 h 621"/>
                <a:gd name="T28" fmla="*/ 2147483646 w 1197"/>
                <a:gd name="T29" fmla="*/ 2147483646 h 621"/>
                <a:gd name="T30" fmla="*/ 2147483646 w 1197"/>
                <a:gd name="T31" fmla="*/ 2147483646 h 621"/>
                <a:gd name="T32" fmla="*/ 2147483646 w 1197"/>
                <a:gd name="T33" fmla="*/ 2147483646 h 6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97" h="621">
                  <a:moveTo>
                    <a:pt x="1012" y="250"/>
                  </a:moveTo>
                  <a:cubicBezTo>
                    <a:pt x="1004" y="250"/>
                    <a:pt x="996" y="251"/>
                    <a:pt x="989" y="252"/>
                  </a:cubicBezTo>
                  <a:cubicBezTo>
                    <a:pt x="989" y="250"/>
                    <a:pt x="989" y="249"/>
                    <a:pt x="989" y="247"/>
                  </a:cubicBezTo>
                  <a:cubicBezTo>
                    <a:pt x="989" y="196"/>
                    <a:pt x="948" y="154"/>
                    <a:pt x="897" y="154"/>
                  </a:cubicBezTo>
                  <a:cubicBezTo>
                    <a:pt x="879" y="154"/>
                    <a:pt x="863" y="159"/>
                    <a:pt x="849" y="168"/>
                  </a:cubicBezTo>
                  <a:cubicBezTo>
                    <a:pt x="805" y="69"/>
                    <a:pt x="706" y="0"/>
                    <a:pt x="590" y="0"/>
                  </a:cubicBezTo>
                  <a:cubicBezTo>
                    <a:pt x="433" y="0"/>
                    <a:pt x="306" y="127"/>
                    <a:pt x="306" y="284"/>
                  </a:cubicBezTo>
                  <a:cubicBezTo>
                    <a:pt x="306" y="302"/>
                    <a:pt x="308" y="320"/>
                    <a:pt x="312" y="337"/>
                  </a:cubicBezTo>
                  <a:cubicBezTo>
                    <a:pt x="289" y="318"/>
                    <a:pt x="260" y="306"/>
                    <a:pt x="228" y="306"/>
                  </a:cubicBezTo>
                  <a:cubicBezTo>
                    <a:pt x="156" y="306"/>
                    <a:pt x="98" y="364"/>
                    <a:pt x="98" y="435"/>
                  </a:cubicBezTo>
                  <a:cubicBezTo>
                    <a:pt x="98" y="453"/>
                    <a:pt x="102" y="469"/>
                    <a:pt x="108" y="484"/>
                  </a:cubicBezTo>
                  <a:cubicBezTo>
                    <a:pt x="98" y="478"/>
                    <a:pt x="86" y="475"/>
                    <a:pt x="73" y="475"/>
                  </a:cubicBezTo>
                  <a:cubicBezTo>
                    <a:pt x="33" y="475"/>
                    <a:pt x="0" y="508"/>
                    <a:pt x="0" y="548"/>
                  </a:cubicBezTo>
                  <a:cubicBezTo>
                    <a:pt x="0" y="588"/>
                    <a:pt x="33" y="621"/>
                    <a:pt x="73" y="621"/>
                  </a:cubicBezTo>
                  <a:cubicBezTo>
                    <a:pt x="113" y="621"/>
                    <a:pt x="911" y="621"/>
                    <a:pt x="1012" y="621"/>
                  </a:cubicBezTo>
                  <a:cubicBezTo>
                    <a:pt x="1114" y="621"/>
                    <a:pt x="1197" y="538"/>
                    <a:pt x="1197" y="435"/>
                  </a:cubicBezTo>
                  <a:cubicBezTo>
                    <a:pt x="1197" y="333"/>
                    <a:pt x="1114" y="250"/>
                    <a:pt x="1012" y="250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3" name="组合 522"/>
          <p:cNvGrpSpPr/>
          <p:nvPr/>
        </p:nvGrpSpPr>
        <p:grpSpPr bwMode="auto">
          <a:xfrm>
            <a:off x="8683625" y="371475"/>
            <a:ext cx="546100" cy="304800"/>
            <a:chOff x="5066708" y="2987115"/>
            <a:chExt cx="644851" cy="361599"/>
          </a:xfrm>
        </p:grpSpPr>
        <p:sp>
          <p:nvSpPr>
            <p:cNvPr id="37141" name="Freeform 14"/>
            <p:cNvSpPr/>
            <p:nvPr/>
          </p:nvSpPr>
          <p:spPr bwMode="auto">
            <a:xfrm>
              <a:off x="5122454" y="3042862"/>
              <a:ext cx="589105" cy="305852"/>
            </a:xfrm>
            <a:custGeom>
              <a:avLst/>
              <a:gdLst>
                <a:gd name="T0" fmla="*/ 2147483646 w 1006"/>
                <a:gd name="T1" fmla="*/ 2147483646 h 522"/>
                <a:gd name="T2" fmla="*/ 2147483646 w 1006"/>
                <a:gd name="T3" fmla="*/ 2147483646 h 522"/>
                <a:gd name="T4" fmla="*/ 2147483646 w 1006"/>
                <a:gd name="T5" fmla="*/ 2147483646 h 522"/>
                <a:gd name="T6" fmla="*/ 2147483646 w 1006"/>
                <a:gd name="T7" fmla="*/ 2147483646 h 522"/>
                <a:gd name="T8" fmla="*/ 2147483646 w 1006"/>
                <a:gd name="T9" fmla="*/ 2147483646 h 522"/>
                <a:gd name="T10" fmla="*/ 2147483646 w 1006"/>
                <a:gd name="T11" fmla="*/ 0 h 522"/>
                <a:gd name="T12" fmla="*/ 2147483646 w 1006"/>
                <a:gd name="T13" fmla="*/ 2147483646 h 522"/>
                <a:gd name="T14" fmla="*/ 2147483646 w 1006"/>
                <a:gd name="T15" fmla="*/ 2147483646 h 522"/>
                <a:gd name="T16" fmla="*/ 2147483646 w 1006"/>
                <a:gd name="T17" fmla="*/ 2147483646 h 522"/>
                <a:gd name="T18" fmla="*/ 2147483646 w 1006"/>
                <a:gd name="T19" fmla="*/ 2147483646 h 522"/>
                <a:gd name="T20" fmla="*/ 2147483646 w 1006"/>
                <a:gd name="T21" fmla="*/ 2147483646 h 522"/>
                <a:gd name="T22" fmla="*/ 2147483646 w 1006"/>
                <a:gd name="T23" fmla="*/ 2147483646 h 522"/>
                <a:gd name="T24" fmla="*/ 0 w 1006"/>
                <a:gd name="T25" fmla="*/ 2147483646 h 522"/>
                <a:gd name="T26" fmla="*/ 2147483646 w 1006"/>
                <a:gd name="T27" fmla="*/ 2147483646 h 522"/>
                <a:gd name="T28" fmla="*/ 2147483646 w 1006"/>
                <a:gd name="T29" fmla="*/ 2147483646 h 522"/>
                <a:gd name="T30" fmla="*/ 2147483646 w 1006"/>
                <a:gd name="T31" fmla="*/ 2147483646 h 522"/>
                <a:gd name="T32" fmla="*/ 2147483646 w 1006"/>
                <a:gd name="T33" fmla="*/ 2147483646 h 5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6" h="522">
                  <a:moveTo>
                    <a:pt x="850" y="210"/>
                  </a:moveTo>
                  <a:cubicBezTo>
                    <a:pt x="844" y="210"/>
                    <a:pt x="837" y="211"/>
                    <a:pt x="831" y="212"/>
                  </a:cubicBezTo>
                  <a:cubicBezTo>
                    <a:pt x="831" y="210"/>
                    <a:pt x="831" y="209"/>
                    <a:pt x="831" y="208"/>
                  </a:cubicBezTo>
                  <a:cubicBezTo>
                    <a:pt x="831" y="165"/>
                    <a:pt x="796" y="130"/>
                    <a:pt x="753" y="130"/>
                  </a:cubicBezTo>
                  <a:cubicBezTo>
                    <a:pt x="739" y="130"/>
                    <a:pt x="725" y="134"/>
                    <a:pt x="714" y="141"/>
                  </a:cubicBezTo>
                  <a:cubicBezTo>
                    <a:pt x="676" y="58"/>
                    <a:pt x="593" y="0"/>
                    <a:pt x="496" y="0"/>
                  </a:cubicBezTo>
                  <a:cubicBezTo>
                    <a:pt x="364" y="0"/>
                    <a:pt x="257" y="107"/>
                    <a:pt x="257" y="239"/>
                  </a:cubicBezTo>
                  <a:cubicBezTo>
                    <a:pt x="257" y="254"/>
                    <a:pt x="259" y="269"/>
                    <a:pt x="262" y="284"/>
                  </a:cubicBezTo>
                  <a:cubicBezTo>
                    <a:pt x="243" y="267"/>
                    <a:pt x="218" y="257"/>
                    <a:pt x="191" y="257"/>
                  </a:cubicBezTo>
                  <a:cubicBezTo>
                    <a:pt x="131" y="257"/>
                    <a:pt x="82" y="306"/>
                    <a:pt x="82" y="366"/>
                  </a:cubicBezTo>
                  <a:cubicBezTo>
                    <a:pt x="82" y="381"/>
                    <a:pt x="85" y="394"/>
                    <a:pt x="90" y="407"/>
                  </a:cubicBezTo>
                  <a:cubicBezTo>
                    <a:pt x="82" y="402"/>
                    <a:pt x="72" y="399"/>
                    <a:pt x="61" y="399"/>
                  </a:cubicBezTo>
                  <a:cubicBezTo>
                    <a:pt x="27" y="399"/>
                    <a:pt x="0" y="427"/>
                    <a:pt x="0" y="461"/>
                  </a:cubicBezTo>
                  <a:cubicBezTo>
                    <a:pt x="0" y="495"/>
                    <a:pt x="27" y="522"/>
                    <a:pt x="61" y="522"/>
                  </a:cubicBezTo>
                  <a:cubicBezTo>
                    <a:pt x="95" y="522"/>
                    <a:pt x="766" y="522"/>
                    <a:pt x="850" y="522"/>
                  </a:cubicBezTo>
                  <a:cubicBezTo>
                    <a:pt x="936" y="522"/>
                    <a:pt x="1006" y="452"/>
                    <a:pt x="1006" y="366"/>
                  </a:cubicBezTo>
                  <a:cubicBezTo>
                    <a:pt x="1006" y="280"/>
                    <a:pt x="936" y="210"/>
                    <a:pt x="850" y="210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42" name="Freeform 25"/>
            <p:cNvSpPr/>
            <p:nvPr/>
          </p:nvSpPr>
          <p:spPr bwMode="auto">
            <a:xfrm>
              <a:off x="5066708" y="2987115"/>
              <a:ext cx="587597" cy="305852"/>
            </a:xfrm>
            <a:custGeom>
              <a:avLst/>
              <a:gdLst>
                <a:gd name="T0" fmla="*/ 2147483646 w 1006"/>
                <a:gd name="T1" fmla="*/ 2147483646 h 522"/>
                <a:gd name="T2" fmla="*/ 2147483646 w 1006"/>
                <a:gd name="T3" fmla="*/ 2147483646 h 522"/>
                <a:gd name="T4" fmla="*/ 2147483646 w 1006"/>
                <a:gd name="T5" fmla="*/ 2147483646 h 522"/>
                <a:gd name="T6" fmla="*/ 2147483646 w 1006"/>
                <a:gd name="T7" fmla="*/ 2147483646 h 522"/>
                <a:gd name="T8" fmla="*/ 2147483646 w 1006"/>
                <a:gd name="T9" fmla="*/ 2147483646 h 522"/>
                <a:gd name="T10" fmla="*/ 2147483646 w 1006"/>
                <a:gd name="T11" fmla="*/ 0 h 522"/>
                <a:gd name="T12" fmla="*/ 2147483646 w 1006"/>
                <a:gd name="T13" fmla="*/ 2147483646 h 522"/>
                <a:gd name="T14" fmla="*/ 2147483646 w 1006"/>
                <a:gd name="T15" fmla="*/ 2147483646 h 522"/>
                <a:gd name="T16" fmla="*/ 2147483646 w 1006"/>
                <a:gd name="T17" fmla="*/ 2147483646 h 522"/>
                <a:gd name="T18" fmla="*/ 2147483646 w 1006"/>
                <a:gd name="T19" fmla="*/ 2147483646 h 522"/>
                <a:gd name="T20" fmla="*/ 2147483646 w 1006"/>
                <a:gd name="T21" fmla="*/ 2147483646 h 522"/>
                <a:gd name="T22" fmla="*/ 2147483646 w 1006"/>
                <a:gd name="T23" fmla="*/ 2147483646 h 522"/>
                <a:gd name="T24" fmla="*/ 0 w 1006"/>
                <a:gd name="T25" fmla="*/ 2147483646 h 522"/>
                <a:gd name="T26" fmla="*/ 2147483646 w 1006"/>
                <a:gd name="T27" fmla="*/ 2147483646 h 522"/>
                <a:gd name="T28" fmla="*/ 2147483646 w 1006"/>
                <a:gd name="T29" fmla="*/ 2147483646 h 522"/>
                <a:gd name="T30" fmla="*/ 2147483646 w 1006"/>
                <a:gd name="T31" fmla="*/ 2147483646 h 522"/>
                <a:gd name="T32" fmla="*/ 2147483646 w 1006"/>
                <a:gd name="T33" fmla="*/ 2147483646 h 5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6" h="522">
                  <a:moveTo>
                    <a:pt x="850" y="210"/>
                  </a:moveTo>
                  <a:cubicBezTo>
                    <a:pt x="844" y="210"/>
                    <a:pt x="837" y="211"/>
                    <a:pt x="831" y="212"/>
                  </a:cubicBezTo>
                  <a:cubicBezTo>
                    <a:pt x="831" y="210"/>
                    <a:pt x="831" y="209"/>
                    <a:pt x="831" y="208"/>
                  </a:cubicBezTo>
                  <a:cubicBezTo>
                    <a:pt x="831" y="165"/>
                    <a:pt x="796" y="130"/>
                    <a:pt x="753" y="130"/>
                  </a:cubicBezTo>
                  <a:cubicBezTo>
                    <a:pt x="739" y="130"/>
                    <a:pt x="725" y="134"/>
                    <a:pt x="714" y="141"/>
                  </a:cubicBezTo>
                  <a:cubicBezTo>
                    <a:pt x="676" y="58"/>
                    <a:pt x="593" y="0"/>
                    <a:pt x="496" y="0"/>
                  </a:cubicBezTo>
                  <a:cubicBezTo>
                    <a:pt x="364" y="0"/>
                    <a:pt x="257" y="107"/>
                    <a:pt x="257" y="239"/>
                  </a:cubicBezTo>
                  <a:cubicBezTo>
                    <a:pt x="257" y="254"/>
                    <a:pt x="259" y="269"/>
                    <a:pt x="262" y="284"/>
                  </a:cubicBezTo>
                  <a:cubicBezTo>
                    <a:pt x="243" y="267"/>
                    <a:pt x="218" y="257"/>
                    <a:pt x="191" y="257"/>
                  </a:cubicBezTo>
                  <a:cubicBezTo>
                    <a:pt x="131" y="257"/>
                    <a:pt x="82" y="306"/>
                    <a:pt x="82" y="366"/>
                  </a:cubicBezTo>
                  <a:cubicBezTo>
                    <a:pt x="82" y="381"/>
                    <a:pt x="85" y="394"/>
                    <a:pt x="90" y="407"/>
                  </a:cubicBezTo>
                  <a:cubicBezTo>
                    <a:pt x="82" y="402"/>
                    <a:pt x="72" y="399"/>
                    <a:pt x="61" y="399"/>
                  </a:cubicBezTo>
                  <a:cubicBezTo>
                    <a:pt x="27" y="399"/>
                    <a:pt x="0" y="427"/>
                    <a:pt x="0" y="461"/>
                  </a:cubicBezTo>
                  <a:cubicBezTo>
                    <a:pt x="0" y="495"/>
                    <a:pt x="27" y="522"/>
                    <a:pt x="61" y="522"/>
                  </a:cubicBezTo>
                  <a:cubicBezTo>
                    <a:pt x="95" y="522"/>
                    <a:pt x="766" y="522"/>
                    <a:pt x="850" y="522"/>
                  </a:cubicBezTo>
                  <a:cubicBezTo>
                    <a:pt x="936" y="522"/>
                    <a:pt x="1006" y="452"/>
                    <a:pt x="1006" y="366"/>
                  </a:cubicBezTo>
                  <a:cubicBezTo>
                    <a:pt x="1006" y="280"/>
                    <a:pt x="936" y="210"/>
                    <a:pt x="850" y="210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" name="组合 525"/>
          <p:cNvGrpSpPr/>
          <p:nvPr/>
        </p:nvGrpSpPr>
        <p:grpSpPr bwMode="auto">
          <a:xfrm>
            <a:off x="7518400" y="1152525"/>
            <a:ext cx="360363" cy="209550"/>
            <a:chOff x="6183142" y="2453757"/>
            <a:chExt cx="622251" cy="361599"/>
          </a:xfrm>
        </p:grpSpPr>
        <p:sp>
          <p:nvSpPr>
            <p:cNvPr id="37139" name="Freeform 17"/>
            <p:cNvSpPr/>
            <p:nvPr/>
          </p:nvSpPr>
          <p:spPr bwMode="auto">
            <a:xfrm>
              <a:off x="6238889" y="2509504"/>
              <a:ext cx="566504" cy="305852"/>
            </a:xfrm>
            <a:custGeom>
              <a:avLst/>
              <a:gdLst>
                <a:gd name="T0" fmla="*/ 2147483646 w 969"/>
                <a:gd name="T1" fmla="*/ 2147483646 h 523"/>
                <a:gd name="T2" fmla="*/ 2147483646 w 969"/>
                <a:gd name="T3" fmla="*/ 2147483646 h 523"/>
                <a:gd name="T4" fmla="*/ 2147483646 w 969"/>
                <a:gd name="T5" fmla="*/ 2147483646 h 523"/>
                <a:gd name="T6" fmla="*/ 2147483646 w 969"/>
                <a:gd name="T7" fmla="*/ 2147483646 h 523"/>
                <a:gd name="T8" fmla="*/ 2147483646 w 969"/>
                <a:gd name="T9" fmla="*/ 2147483646 h 523"/>
                <a:gd name="T10" fmla="*/ 2147483646 w 969"/>
                <a:gd name="T11" fmla="*/ 0 h 523"/>
                <a:gd name="T12" fmla="*/ 2147483646 w 969"/>
                <a:gd name="T13" fmla="*/ 2147483646 h 523"/>
                <a:gd name="T14" fmla="*/ 2147483646 w 969"/>
                <a:gd name="T15" fmla="*/ 2147483646 h 523"/>
                <a:gd name="T16" fmla="*/ 2147483646 w 969"/>
                <a:gd name="T17" fmla="*/ 2147483646 h 523"/>
                <a:gd name="T18" fmla="*/ 2147483646 w 969"/>
                <a:gd name="T19" fmla="*/ 2147483646 h 523"/>
                <a:gd name="T20" fmla="*/ 2147483646 w 969"/>
                <a:gd name="T21" fmla="*/ 2147483646 h 523"/>
                <a:gd name="T22" fmla="*/ 0 w 969"/>
                <a:gd name="T23" fmla="*/ 2147483646 h 523"/>
                <a:gd name="T24" fmla="*/ 2147483646 w 969"/>
                <a:gd name="T25" fmla="*/ 2147483646 h 523"/>
                <a:gd name="T26" fmla="*/ 2147483646 w 969"/>
                <a:gd name="T27" fmla="*/ 2147483646 h 523"/>
                <a:gd name="T28" fmla="*/ 2147483646 w 969"/>
                <a:gd name="T29" fmla="*/ 2147483646 h 523"/>
                <a:gd name="T30" fmla="*/ 2147483646 w 969"/>
                <a:gd name="T31" fmla="*/ 2147483646 h 5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69" h="523">
                  <a:moveTo>
                    <a:pt x="871" y="326"/>
                  </a:moveTo>
                  <a:cubicBezTo>
                    <a:pt x="870" y="326"/>
                    <a:pt x="869" y="327"/>
                    <a:pt x="868" y="327"/>
                  </a:cubicBezTo>
                  <a:cubicBezTo>
                    <a:pt x="872" y="313"/>
                    <a:pt x="875" y="299"/>
                    <a:pt x="875" y="284"/>
                  </a:cubicBezTo>
                  <a:cubicBezTo>
                    <a:pt x="875" y="201"/>
                    <a:pt x="808" y="135"/>
                    <a:pt x="726" y="135"/>
                  </a:cubicBezTo>
                  <a:cubicBezTo>
                    <a:pt x="700" y="135"/>
                    <a:pt x="676" y="141"/>
                    <a:pt x="655" y="152"/>
                  </a:cubicBezTo>
                  <a:cubicBezTo>
                    <a:pt x="630" y="64"/>
                    <a:pt x="549" y="0"/>
                    <a:pt x="453" y="0"/>
                  </a:cubicBezTo>
                  <a:cubicBezTo>
                    <a:pt x="340" y="0"/>
                    <a:pt x="248" y="90"/>
                    <a:pt x="244" y="203"/>
                  </a:cubicBezTo>
                  <a:cubicBezTo>
                    <a:pt x="235" y="200"/>
                    <a:pt x="225" y="199"/>
                    <a:pt x="216" y="199"/>
                  </a:cubicBezTo>
                  <a:cubicBezTo>
                    <a:pt x="151" y="199"/>
                    <a:pt x="99" y="252"/>
                    <a:pt x="99" y="316"/>
                  </a:cubicBezTo>
                  <a:cubicBezTo>
                    <a:pt x="99" y="326"/>
                    <a:pt x="100" y="335"/>
                    <a:pt x="102" y="345"/>
                  </a:cubicBezTo>
                  <a:cubicBezTo>
                    <a:pt x="98" y="344"/>
                    <a:pt x="94" y="344"/>
                    <a:pt x="90" y="344"/>
                  </a:cubicBezTo>
                  <a:cubicBezTo>
                    <a:pt x="40" y="344"/>
                    <a:pt x="0" y="384"/>
                    <a:pt x="0" y="433"/>
                  </a:cubicBezTo>
                  <a:cubicBezTo>
                    <a:pt x="0" y="482"/>
                    <a:pt x="40" y="523"/>
                    <a:pt x="90" y="523"/>
                  </a:cubicBezTo>
                  <a:cubicBezTo>
                    <a:pt x="139" y="523"/>
                    <a:pt x="817" y="523"/>
                    <a:pt x="871" y="523"/>
                  </a:cubicBezTo>
                  <a:cubicBezTo>
                    <a:pt x="925" y="523"/>
                    <a:pt x="969" y="479"/>
                    <a:pt x="969" y="425"/>
                  </a:cubicBezTo>
                  <a:cubicBezTo>
                    <a:pt x="969" y="370"/>
                    <a:pt x="925" y="326"/>
                    <a:pt x="871" y="326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40" name="Freeform 28"/>
            <p:cNvSpPr/>
            <p:nvPr/>
          </p:nvSpPr>
          <p:spPr bwMode="auto">
            <a:xfrm>
              <a:off x="6183142" y="2453757"/>
              <a:ext cx="564998" cy="305852"/>
            </a:xfrm>
            <a:custGeom>
              <a:avLst/>
              <a:gdLst>
                <a:gd name="T0" fmla="*/ 2147483646 w 969"/>
                <a:gd name="T1" fmla="*/ 2147483646 h 523"/>
                <a:gd name="T2" fmla="*/ 2147483646 w 969"/>
                <a:gd name="T3" fmla="*/ 2147483646 h 523"/>
                <a:gd name="T4" fmla="*/ 2147483646 w 969"/>
                <a:gd name="T5" fmla="*/ 2147483646 h 523"/>
                <a:gd name="T6" fmla="*/ 2147483646 w 969"/>
                <a:gd name="T7" fmla="*/ 2147483646 h 523"/>
                <a:gd name="T8" fmla="*/ 2147483646 w 969"/>
                <a:gd name="T9" fmla="*/ 2147483646 h 523"/>
                <a:gd name="T10" fmla="*/ 2147483646 w 969"/>
                <a:gd name="T11" fmla="*/ 0 h 523"/>
                <a:gd name="T12" fmla="*/ 2147483646 w 969"/>
                <a:gd name="T13" fmla="*/ 2147483646 h 523"/>
                <a:gd name="T14" fmla="*/ 2147483646 w 969"/>
                <a:gd name="T15" fmla="*/ 2147483646 h 523"/>
                <a:gd name="T16" fmla="*/ 2147483646 w 969"/>
                <a:gd name="T17" fmla="*/ 2147483646 h 523"/>
                <a:gd name="T18" fmla="*/ 2147483646 w 969"/>
                <a:gd name="T19" fmla="*/ 2147483646 h 523"/>
                <a:gd name="T20" fmla="*/ 2147483646 w 969"/>
                <a:gd name="T21" fmla="*/ 2147483646 h 523"/>
                <a:gd name="T22" fmla="*/ 0 w 969"/>
                <a:gd name="T23" fmla="*/ 2147483646 h 523"/>
                <a:gd name="T24" fmla="*/ 2147483646 w 969"/>
                <a:gd name="T25" fmla="*/ 2147483646 h 523"/>
                <a:gd name="T26" fmla="*/ 2147483646 w 969"/>
                <a:gd name="T27" fmla="*/ 2147483646 h 523"/>
                <a:gd name="T28" fmla="*/ 2147483646 w 969"/>
                <a:gd name="T29" fmla="*/ 2147483646 h 523"/>
                <a:gd name="T30" fmla="*/ 2147483646 w 969"/>
                <a:gd name="T31" fmla="*/ 2147483646 h 5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69" h="523">
                  <a:moveTo>
                    <a:pt x="871" y="326"/>
                  </a:moveTo>
                  <a:cubicBezTo>
                    <a:pt x="870" y="326"/>
                    <a:pt x="869" y="327"/>
                    <a:pt x="868" y="327"/>
                  </a:cubicBezTo>
                  <a:cubicBezTo>
                    <a:pt x="872" y="313"/>
                    <a:pt x="875" y="299"/>
                    <a:pt x="875" y="284"/>
                  </a:cubicBezTo>
                  <a:cubicBezTo>
                    <a:pt x="875" y="201"/>
                    <a:pt x="808" y="135"/>
                    <a:pt x="726" y="135"/>
                  </a:cubicBezTo>
                  <a:cubicBezTo>
                    <a:pt x="700" y="135"/>
                    <a:pt x="676" y="141"/>
                    <a:pt x="655" y="152"/>
                  </a:cubicBezTo>
                  <a:cubicBezTo>
                    <a:pt x="630" y="64"/>
                    <a:pt x="549" y="0"/>
                    <a:pt x="453" y="0"/>
                  </a:cubicBezTo>
                  <a:cubicBezTo>
                    <a:pt x="340" y="0"/>
                    <a:pt x="248" y="90"/>
                    <a:pt x="244" y="203"/>
                  </a:cubicBezTo>
                  <a:cubicBezTo>
                    <a:pt x="235" y="200"/>
                    <a:pt x="225" y="199"/>
                    <a:pt x="216" y="199"/>
                  </a:cubicBezTo>
                  <a:cubicBezTo>
                    <a:pt x="151" y="199"/>
                    <a:pt x="99" y="252"/>
                    <a:pt x="99" y="316"/>
                  </a:cubicBezTo>
                  <a:cubicBezTo>
                    <a:pt x="99" y="326"/>
                    <a:pt x="100" y="335"/>
                    <a:pt x="102" y="345"/>
                  </a:cubicBezTo>
                  <a:cubicBezTo>
                    <a:pt x="98" y="344"/>
                    <a:pt x="94" y="344"/>
                    <a:pt x="90" y="344"/>
                  </a:cubicBezTo>
                  <a:cubicBezTo>
                    <a:pt x="40" y="344"/>
                    <a:pt x="0" y="384"/>
                    <a:pt x="0" y="433"/>
                  </a:cubicBezTo>
                  <a:cubicBezTo>
                    <a:pt x="0" y="482"/>
                    <a:pt x="40" y="523"/>
                    <a:pt x="90" y="523"/>
                  </a:cubicBezTo>
                  <a:cubicBezTo>
                    <a:pt x="139" y="523"/>
                    <a:pt x="817" y="523"/>
                    <a:pt x="871" y="523"/>
                  </a:cubicBezTo>
                  <a:cubicBezTo>
                    <a:pt x="925" y="523"/>
                    <a:pt x="969" y="479"/>
                    <a:pt x="969" y="425"/>
                  </a:cubicBezTo>
                  <a:cubicBezTo>
                    <a:pt x="969" y="370"/>
                    <a:pt x="925" y="326"/>
                    <a:pt x="871" y="326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9" name="组合 528"/>
          <p:cNvGrpSpPr/>
          <p:nvPr/>
        </p:nvGrpSpPr>
        <p:grpSpPr bwMode="auto">
          <a:xfrm>
            <a:off x="287338" y="327025"/>
            <a:ext cx="819150" cy="473075"/>
            <a:chOff x="3992459" y="2932875"/>
            <a:chExt cx="670464" cy="387212"/>
          </a:xfrm>
        </p:grpSpPr>
        <p:sp>
          <p:nvSpPr>
            <p:cNvPr id="37137" name="Freeform 18"/>
            <p:cNvSpPr/>
            <p:nvPr/>
          </p:nvSpPr>
          <p:spPr bwMode="auto">
            <a:xfrm>
              <a:off x="4048206" y="2988622"/>
              <a:ext cx="614717" cy="331465"/>
            </a:xfrm>
            <a:custGeom>
              <a:avLst/>
              <a:gdLst>
                <a:gd name="T0" fmla="*/ 2147483646 w 1053"/>
                <a:gd name="T1" fmla="*/ 2147483646 h 567"/>
                <a:gd name="T2" fmla="*/ 2147483646 w 1053"/>
                <a:gd name="T3" fmla="*/ 2147483646 h 567"/>
                <a:gd name="T4" fmla="*/ 2147483646 w 1053"/>
                <a:gd name="T5" fmla="*/ 2147483646 h 567"/>
                <a:gd name="T6" fmla="*/ 2147483646 w 1053"/>
                <a:gd name="T7" fmla="*/ 2147483646 h 567"/>
                <a:gd name="T8" fmla="*/ 2147483646 w 1053"/>
                <a:gd name="T9" fmla="*/ 2147483646 h 567"/>
                <a:gd name="T10" fmla="*/ 2147483646 w 1053"/>
                <a:gd name="T11" fmla="*/ 0 h 567"/>
                <a:gd name="T12" fmla="*/ 2147483646 w 1053"/>
                <a:gd name="T13" fmla="*/ 2147483646 h 567"/>
                <a:gd name="T14" fmla="*/ 2147483646 w 1053"/>
                <a:gd name="T15" fmla="*/ 2147483646 h 567"/>
                <a:gd name="T16" fmla="*/ 2147483646 w 1053"/>
                <a:gd name="T17" fmla="*/ 2147483646 h 567"/>
                <a:gd name="T18" fmla="*/ 2147483646 w 1053"/>
                <a:gd name="T19" fmla="*/ 2147483646 h 567"/>
                <a:gd name="T20" fmla="*/ 2147483646 w 1053"/>
                <a:gd name="T21" fmla="*/ 2147483646 h 567"/>
                <a:gd name="T22" fmla="*/ 0 w 1053"/>
                <a:gd name="T23" fmla="*/ 2147483646 h 567"/>
                <a:gd name="T24" fmla="*/ 2147483646 w 1053"/>
                <a:gd name="T25" fmla="*/ 2147483646 h 567"/>
                <a:gd name="T26" fmla="*/ 2147483646 w 1053"/>
                <a:gd name="T27" fmla="*/ 2147483646 h 567"/>
                <a:gd name="T28" fmla="*/ 2147483646 w 1053"/>
                <a:gd name="T29" fmla="*/ 2147483646 h 567"/>
                <a:gd name="T30" fmla="*/ 2147483646 w 1053"/>
                <a:gd name="T31" fmla="*/ 2147483646 h 5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53" h="567">
                  <a:moveTo>
                    <a:pt x="956" y="373"/>
                  </a:moveTo>
                  <a:cubicBezTo>
                    <a:pt x="951" y="373"/>
                    <a:pt x="946" y="373"/>
                    <a:pt x="942" y="374"/>
                  </a:cubicBezTo>
                  <a:cubicBezTo>
                    <a:pt x="944" y="364"/>
                    <a:pt x="946" y="354"/>
                    <a:pt x="946" y="343"/>
                  </a:cubicBezTo>
                  <a:cubicBezTo>
                    <a:pt x="946" y="273"/>
                    <a:pt x="889" y="216"/>
                    <a:pt x="819" y="216"/>
                  </a:cubicBezTo>
                  <a:cubicBezTo>
                    <a:pt x="808" y="216"/>
                    <a:pt x="798" y="218"/>
                    <a:pt x="789" y="220"/>
                  </a:cubicBezTo>
                  <a:cubicBezTo>
                    <a:pt x="784" y="98"/>
                    <a:pt x="684" y="0"/>
                    <a:pt x="561" y="0"/>
                  </a:cubicBezTo>
                  <a:cubicBezTo>
                    <a:pt x="457" y="0"/>
                    <a:pt x="369" y="70"/>
                    <a:pt x="342" y="165"/>
                  </a:cubicBezTo>
                  <a:cubicBezTo>
                    <a:pt x="319" y="153"/>
                    <a:pt x="293" y="146"/>
                    <a:pt x="265" y="146"/>
                  </a:cubicBezTo>
                  <a:cubicBezTo>
                    <a:pt x="176" y="146"/>
                    <a:pt x="103" y="219"/>
                    <a:pt x="103" y="308"/>
                  </a:cubicBezTo>
                  <a:cubicBezTo>
                    <a:pt x="103" y="324"/>
                    <a:pt x="105" y="340"/>
                    <a:pt x="110" y="355"/>
                  </a:cubicBezTo>
                  <a:cubicBezTo>
                    <a:pt x="109" y="355"/>
                    <a:pt x="108" y="354"/>
                    <a:pt x="107" y="354"/>
                  </a:cubicBezTo>
                  <a:cubicBezTo>
                    <a:pt x="48" y="354"/>
                    <a:pt x="0" y="402"/>
                    <a:pt x="0" y="461"/>
                  </a:cubicBezTo>
                  <a:cubicBezTo>
                    <a:pt x="0" y="520"/>
                    <a:pt x="48" y="567"/>
                    <a:pt x="107" y="567"/>
                  </a:cubicBezTo>
                  <a:cubicBezTo>
                    <a:pt x="166" y="567"/>
                    <a:pt x="902" y="567"/>
                    <a:pt x="956" y="567"/>
                  </a:cubicBezTo>
                  <a:cubicBezTo>
                    <a:pt x="1009" y="567"/>
                    <a:pt x="1053" y="524"/>
                    <a:pt x="1053" y="470"/>
                  </a:cubicBezTo>
                  <a:cubicBezTo>
                    <a:pt x="1053" y="417"/>
                    <a:pt x="1009" y="373"/>
                    <a:pt x="956" y="373"/>
                  </a:cubicBez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38" name="Freeform 29"/>
            <p:cNvSpPr/>
            <p:nvPr/>
          </p:nvSpPr>
          <p:spPr bwMode="auto">
            <a:xfrm>
              <a:off x="3992459" y="2932875"/>
              <a:ext cx="614717" cy="331465"/>
            </a:xfrm>
            <a:custGeom>
              <a:avLst/>
              <a:gdLst>
                <a:gd name="T0" fmla="*/ 2147483646 w 1053"/>
                <a:gd name="T1" fmla="*/ 2147483646 h 567"/>
                <a:gd name="T2" fmla="*/ 2147483646 w 1053"/>
                <a:gd name="T3" fmla="*/ 2147483646 h 567"/>
                <a:gd name="T4" fmla="*/ 2147483646 w 1053"/>
                <a:gd name="T5" fmla="*/ 2147483646 h 567"/>
                <a:gd name="T6" fmla="*/ 2147483646 w 1053"/>
                <a:gd name="T7" fmla="*/ 2147483646 h 567"/>
                <a:gd name="T8" fmla="*/ 2147483646 w 1053"/>
                <a:gd name="T9" fmla="*/ 2147483646 h 567"/>
                <a:gd name="T10" fmla="*/ 2147483646 w 1053"/>
                <a:gd name="T11" fmla="*/ 0 h 567"/>
                <a:gd name="T12" fmla="*/ 2147483646 w 1053"/>
                <a:gd name="T13" fmla="*/ 2147483646 h 567"/>
                <a:gd name="T14" fmla="*/ 2147483646 w 1053"/>
                <a:gd name="T15" fmla="*/ 2147483646 h 567"/>
                <a:gd name="T16" fmla="*/ 2147483646 w 1053"/>
                <a:gd name="T17" fmla="*/ 2147483646 h 567"/>
                <a:gd name="T18" fmla="*/ 2147483646 w 1053"/>
                <a:gd name="T19" fmla="*/ 2147483646 h 567"/>
                <a:gd name="T20" fmla="*/ 2147483646 w 1053"/>
                <a:gd name="T21" fmla="*/ 2147483646 h 567"/>
                <a:gd name="T22" fmla="*/ 0 w 1053"/>
                <a:gd name="T23" fmla="*/ 2147483646 h 567"/>
                <a:gd name="T24" fmla="*/ 2147483646 w 1053"/>
                <a:gd name="T25" fmla="*/ 2147483646 h 567"/>
                <a:gd name="T26" fmla="*/ 2147483646 w 1053"/>
                <a:gd name="T27" fmla="*/ 2147483646 h 567"/>
                <a:gd name="T28" fmla="*/ 2147483646 w 1053"/>
                <a:gd name="T29" fmla="*/ 2147483646 h 567"/>
                <a:gd name="T30" fmla="*/ 2147483646 w 1053"/>
                <a:gd name="T31" fmla="*/ 2147483646 h 5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53" h="567">
                  <a:moveTo>
                    <a:pt x="956" y="373"/>
                  </a:moveTo>
                  <a:cubicBezTo>
                    <a:pt x="951" y="373"/>
                    <a:pt x="946" y="373"/>
                    <a:pt x="942" y="374"/>
                  </a:cubicBezTo>
                  <a:cubicBezTo>
                    <a:pt x="944" y="364"/>
                    <a:pt x="946" y="354"/>
                    <a:pt x="946" y="343"/>
                  </a:cubicBezTo>
                  <a:cubicBezTo>
                    <a:pt x="946" y="273"/>
                    <a:pt x="889" y="216"/>
                    <a:pt x="819" y="216"/>
                  </a:cubicBezTo>
                  <a:cubicBezTo>
                    <a:pt x="808" y="216"/>
                    <a:pt x="798" y="218"/>
                    <a:pt x="789" y="220"/>
                  </a:cubicBezTo>
                  <a:cubicBezTo>
                    <a:pt x="784" y="98"/>
                    <a:pt x="684" y="0"/>
                    <a:pt x="561" y="0"/>
                  </a:cubicBezTo>
                  <a:cubicBezTo>
                    <a:pt x="457" y="0"/>
                    <a:pt x="369" y="70"/>
                    <a:pt x="342" y="165"/>
                  </a:cubicBezTo>
                  <a:cubicBezTo>
                    <a:pt x="319" y="153"/>
                    <a:pt x="293" y="146"/>
                    <a:pt x="265" y="146"/>
                  </a:cubicBezTo>
                  <a:cubicBezTo>
                    <a:pt x="176" y="146"/>
                    <a:pt x="103" y="219"/>
                    <a:pt x="103" y="308"/>
                  </a:cubicBezTo>
                  <a:cubicBezTo>
                    <a:pt x="103" y="324"/>
                    <a:pt x="105" y="340"/>
                    <a:pt x="110" y="355"/>
                  </a:cubicBezTo>
                  <a:cubicBezTo>
                    <a:pt x="109" y="355"/>
                    <a:pt x="108" y="354"/>
                    <a:pt x="107" y="354"/>
                  </a:cubicBezTo>
                  <a:cubicBezTo>
                    <a:pt x="48" y="354"/>
                    <a:pt x="0" y="402"/>
                    <a:pt x="0" y="461"/>
                  </a:cubicBezTo>
                  <a:cubicBezTo>
                    <a:pt x="0" y="520"/>
                    <a:pt x="48" y="567"/>
                    <a:pt x="107" y="567"/>
                  </a:cubicBezTo>
                  <a:cubicBezTo>
                    <a:pt x="166" y="567"/>
                    <a:pt x="902" y="567"/>
                    <a:pt x="956" y="567"/>
                  </a:cubicBezTo>
                  <a:cubicBezTo>
                    <a:pt x="1009" y="567"/>
                    <a:pt x="1053" y="524"/>
                    <a:pt x="1053" y="470"/>
                  </a:cubicBezTo>
                  <a:cubicBezTo>
                    <a:pt x="1053" y="417"/>
                    <a:pt x="1009" y="373"/>
                    <a:pt x="956" y="373"/>
                  </a:cubicBezTo>
                  <a:close/>
                </a:path>
              </a:pathLst>
            </a:custGeom>
            <a:solidFill>
              <a:srgbClr val="FFF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32" name="组合 531"/>
          <p:cNvGrpSpPr/>
          <p:nvPr/>
        </p:nvGrpSpPr>
        <p:grpSpPr bwMode="auto">
          <a:xfrm>
            <a:off x="1928813" y="523875"/>
            <a:ext cx="768350" cy="463550"/>
            <a:chOff x="1929198" y="523738"/>
            <a:chExt cx="768204" cy="463836"/>
          </a:xfrm>
        </p:grpSpPr>
        <p:grpSp>
          <p:nvGrpSpPr>
            <p:cNvPr id="37131" name="组合 532"/>
            <p:cNvGrpSpPr/>
            <p:nvPr/>
          </p:nvGrpSpPr>
          <p:grpSpPr bwMode="auto">
            <a:xfrm>
              <a:off x="2005846" y="523738"/>
              <a:ext cx="691556" cy="385706"/>
              <a:chOff x="7691310" y="2396504"/>
              <a:chExt cx="691556" cy="385706"/>
            </a:xfrm>
          </p:grpSpPr>
          <p:sp>
            <p:nvSpPr>
              <p:cNvPr id="37135" name="Freeform 12"/>
              <p:cNvSpPr/>
              <p:nvPr/>
            </p:nvSpPr>
            <p:spPr bwMode="auto">
              <a:xfrm>
                <a:off x="7747055" y="2452251"/>
                <a:ext cx="635811" cy="329959"/>
              </a:xfrm>
              <a:custGeom>
                <a:avLst/>
                <a:gdLst>
                  <a:gd name="T0" fmla="*/ 2147483646 w 1088"/>
                  <a:gd name="T1" fmla="*/ 2147483646 h 565"/>
                  <a:gd name="T2" fmla="*/ 2147483646 w 1088"/>
                  <a:gd name="T3" fmla="*/ 2147483646 h 565"/>
                  <a:gd name="T4" fmla="*/ 2147483646 w 1088"/>
                  <a:gd name="T5" fmla="*/ 2147483646 h 565"/>
                  <a:gd name="T6" fmla="*/ 2147483646 w 1088"/>
                  <a:gd name="T7" fmla="*/ 2147483646 h 565"/>
                  <a:gd name="T8" fmla="*/ 2147483646 w 1088"/>
                  <a:gd name="T9" fmla="*/ 2147483646 h 565"/>
                  <a:gd name="T10" fmla="*/ 2147483646 w 1088"/>
                  <a:gd name="T11" fmla="*/ 0 h 565"/>
                  <a:gd name="T12" fmla="*/ 2147483646 w 1088"/>
                  <a:gd name="T13" fmla="*/ 2147483646 h 565"/>
                  <a:gd name="T14" fmla="*/ 2147483646 w 1088"/>
                  <a:gd name="T15" fmla="*/ 2147483646 h 565"/>
                  <a:gd name="T16" fmla="*/ 2147483646 w 1088"/>
                  <a:gd name="T17" fmla="*/ 2147483646 h 565"/>
                  <a:gd name="T18" fmla="*/ 2147483646 w 1088"/>
                  <a:gd name="T19" fmla="*/ 2147483646 h 565"/>
                  <a:gd name="T20" fmla="*/ 2147483646 w 1088"/>
                  <a:gd name="T21" fmla="*/ 2147483646 h 565"/>
                  <a:gd name="T22" fmla="*/ 2147483646 w 1088"/>
                  <a:gd name="T23" fmla="*/ 2147483646 h 565"/>
                  <a:gd name="T24" fmla="*/ 0 w 1088"/>
                  <a:gd name="T25" fmla="*/ 2147483646 h 565"/>
                  <a:gd name="T26" fmla="*/ 2147483646 w 1088"/>
                  <a:gd name="T27" fmla="*/ 2147483646 h 565"/>
                  <a:gd name="T28" fmla="*/ 2147483646 w 1088"/>
                  <a:gd name="T29" fmla="*/ 2147483646 h 565"/>
                  <a:gd name="T30" fmla="*/ 2147483646 w 1088"/>
                  <a:gd name="T31" fmla="*/ 2147483646 h 565"/>
                  <a:gd name="T32" fmla="*/ 2147483646 w 1088"/>
                  <a:gd name="T33" fmla="*/ 2147483646 h 5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88" h="565">
                    <a:moveTo>
                      <a:pt x="920" y="228"/>
                    </a:moveTo>
                    <a:cubicBezTo>
                      <a:pt x="913" y="228"/>
                      <a:pt x="906" y="228"/>
                      <a:pt x="899" y="229"/>
                    </a:cubicBezTo>
                    <a:cubicBezTo>
                      <a:pt x="899" y="228"/>
                      <a:pt x="899" y="227"/>
                      <a:pt x="899" y="225"/>
                    </a:cubicBezTo>
                    <a:cubicBezTo>
                      <a:pt x="899" y="179"/>
                      <a:pt x="861" y="141"/>
                      <a:pt x="815" y="141"/>
                    </a:cubicBezTo>
                    <a:cubicBezTo>
                      <a:pt x="799" y="141"/>
                      <a:pt x="784" y="145"/>
                      <a:pt x="772" y="153"/>
                    </a:cubicBezTo>
                    <a:cubicBezTo>
                      <a:pt x="731" y="63"/>
                      <a:pt x="641" y="0"/>
                      <a:pt x="536" y="0"/>
                    </a:cubicBezTo>
                    <a:cubicBezTo>
                      <a:pt x="394" y="0"/>
                      <a:pt x="278" y="116"/>
                      <a:pt x="278" y="259"/>
                    </a:cubicBezTo>
                    <a:cubicBezTo>
                      <a:pt x="278" y="275"/>
                      <a:pt x="280" y="291"/>
                      <a:pt x="283" y="307"/>
                    </a:cubicBezTo>
                    <a:cubicBezTo>
                      <a:pt x="262" y="290"/>
                      <a:pt x="236" y="279"/>
                      <a:pt x="207" y="279"/>
                    </a:cubicBezTo>
                    <a:cubicBezTo>
                      <a:pt x="142" y="279"/>
                      <a:pt x="89" y="332"/>
                      <a:pt x="89" y="396"/>
                    </a:cubicBezTo>
                    <a:cubicBezTo>
                      <a:pt x="89" y="412"/>
                      <a:pt x="92" y="427"/>
                      <a:pt x="98" y="441"/>
                    </a:cubicBezTo>
                    <a:cubicBezTo>
                      <a:pt x="88" y="435"/>
                      <a:pt x="78" y="432"/>
                      <a:pt x="66" y="432"/>
                    </a:cubicBezTo>
                    <a:cubicBezTo>
                      <a:pt x="29" y="432"/>
                      <a:pt x="0" y="462"/>
                      <a:pt x="0" y="499"/>
                    </a:cubicBezTo>
                    <a:cubicBezTo>
                      <a:pt x="0" y="535"/>
                      <a:pt x="29" y="565"/>
                      <a:pt x="66" y="565"/>
                    </a:cubicBezTo>
                    <a:cubicBezTo>
                      <a:pt x="103" y="565"/>
                      <a:pt x="828" y="565"/>
                      <a:pt x="920" y="565"/>
                    </a:cubicBezTo>
                    <a:cubicBezTo>
                      <a:pt x="1013" y="565"/>
                      <a:pt x="1088" y="490"/>
                      <a:pt x="1088" y="396"/>
                    </a:cubicBezTo>
                    <a:cubicBezTo>
                      <a:pt x="1088" y="303"/>
                      <a:pt x="1013" y="228"/>
                      <a:pt x="920" y="228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136" name="Freeform 23"/>
              <p:cNvSpPr/>
              <p:nvPr/>
            </p:nvSpPr>
            <p:spPr bwMode="auto">
              <a:xfrm>
                <a:off x="7691310" y="2396504"/>
                <a:ext cx="635811" cy="329959"/>
              </a:xfrm>
              <a:custGeom>
                <a:avLst/>
                <a:gdLst>
                  <a:gd name="T0" fmla="*/ 2147483646 w 1088"/>
                  <a:gd name="T1" fmla="*/ 2147483646 h 565"/>
                  <a:gd name="T2" fmla="*/ 2147483646 w 1088"/>
                  <a:gd name="T3" fmla="*/ 2147483646 h 565"/>
                  <a:gd name="T4" fmla="*/ 2147483646 w 1088"/>
                  <a:gd name="T5" fmla="*/ 2147483646 h 565"/>
                  <a:gd name="T6" fmla="*/ 2147483646 w 1088"/>
                  <a:gd name="T7" fmla="*/ 2147483646 h 565"/>
                  <a:gd name="T8" fmla="*/ 2147483646 w 1088"/>
                  <a:gd name="T9" fmla="*/ 2147483646 h 565"/>
                  <a:gd name="T10" fmla="*/ 2147483646 w 1088"/>
                  <a:gd name="T11" fmla="*/ 0 h 565"/>
                  <a:gd name="T12" fmla="*/ 2147483646 w 1088"/>
                  <a:gd name="T13" fmla="*/ 2147483646 h 565"/>
                  <a:gd name="T14" fmla="*/ 2147483646 w 1088"/>
                  <a:gd name="T15" fmla="*/ 2147483646 h 565"/>
                  <a:gd name="T16" fmla="*/ 2147483646 w 1088"/>
                  <a:gd name="T17" fmla="*/ 2147483646 h 565"/>
                  <a:gd name="T18" fmla="*/ 2147483646 w 1088"/>
                  <a:gd name="T19" fmla="*/ 2147483646 h 565"/>
                  <a:gd name="T20" fmla="*/ 2147483646 w 1088"/>
                  <a:gd name="T21" fmla="*/ 2147483646 h 565"/>
                  <a:gd name="T22" fmla="*/ 2147483646 w 1088"/>
                  <a:gd name="T23" fmla="*/ 2147483646 h 565"/>
                  <a:gd name="T24" fmla="*/ 0 w 1088"/>
                  <a:gd name="T25" fmla="*/ 2147483646 h 565"/>
                  <a:gd name="T26" fmla="*/ 2147483646 w 1088"/>
                  <a:gd name="T27" fmla="*/ 2147483646 h 565"/>
                  <a:gd name="T28" fmla="*/ 2147483646 w 1088"/>
                  <a:gd name="T29" fmla="*/ 2147483646 h 565"/>
                  <a:gd name="T30" fmla="*/ 2147483646 w 1088"/>
                  <a:gd name="T31" fmla="*/ 2147483646 h 565"/>
                  <a:gd name="T32" fmla="*/ 2147483646 w 1088"/>
                  <a:gd name="T33" fmla="*/ 2147483646 h 5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88" h="565">
                    <a:moveTo>
                      <a:pt x="920" y="228"/>
                    </a:moveTo>
                    <a:cubicBezTo>
                      <a:pt x="913" y="228"/>
                      <a:pt x="906" y="228"/>
                      <a:pt x="899" y="229"/>
                    </a:cubicBezTo>
                    <a:cubicBezTo>
                      <a:pt x="899" y="228"/>
                      <a:pt x="899" y="227"/>
                      <a:pt x="899" y="225"/>
                    </a:cubicBezTo>
                    <a:cubicBezTo>
                      <a:pt x="899" y="179"/>
                      <a:pt x="861" y="141"/>
                      <a:pt x="815" y="141"/>
                    </a:cubicBezTo>
                    <a:cubicBezTo>
                      <a:pt x="799" y="141"/>
                      <a:pt x="784" y="145"/>
                      <a:pt x="772" y="153"/>
                    </a:cubicBezTo>
                    <a:cubicBezTo>
                      <a:pt x="731" y="63"/>
                      <a:pt x="641" y="0"/>
                      <a:pt x="536" y="0"/>
                    </a:cubicBezTo>
                    <a:cubicBezTo>
                      <a:pt x="394" y="0"/>
                      <a:pt x="278" y="116"/>
                      <a:pt x="278" y="259"/>
                    </a:cubicBezTo>
                    <a:cubicBezTo>
                      <a:pt x="278" y="275"/>
                      <a:pt x="280" y="291"/>
                      <a:pt x="283" y="307"/>
                    </a:cubicBezTo>
                    <a:cubicBezTo>
                      <a:pt x="262" y="290"/>
                      <a:pt x="236" y="279"/>
                      <a:pt x="207" y="279"/>
                    </a:cubicBezTo>
                    <a:cubicBezTo>
                      <a:pt x="142" y="279"/>
                      <a:pt x="89" y="332"/>
                      <a:pt x="89" y="396"/>
                    </a:cubicBezTo>
                    <a:cubicBezTo>
                      <a:pt x="89" y="412"/>
                      <a:pt x="92" y="427"/>
                      <a:pt x="98" y="441"/>
                    </a:cubicBezTo>
                    <a:cubicBezTo>
                      <a:pt x="88" y="435"/>
                      <a:pt x="78" y="432"/>
                      <a:pt x="66" y="432"/>
                    </a:cubicBezTo>
                    <a:cubicBezTo>
                      <a:pt x="29" y="432"/>
                      <a:pt x="0" y="462"/>
                      <a:pt x="0" y="499"/>
                    </a:cubicBezTo>
                    <a:cubicBezTo>
                      <a:pt x="0" y="535"/>
                      <a:pt x="29" y="565"/>
                      <a:pt x="66" y="565"/>
                    </a:cubicBezTo>
                    <a:cubicBezTo>
                      <a:pt x="103" y="565"/>
                      <a:pt x="828" y="565"/>
                      <a:pt x="920" y="565"/>
                    </a:cubicBezTo>
                    <a:cubicBezTo>
                      <a:pt x="1013" y="565"/>
                      <a:pt x="1088" y="490"/>
                      <a:pt x="1088" y="396"/>
                    </a:cubicBezTo>
                    <a:cubicBezTo>
                      <a:pt x="1088" y="303"/>
                      <a:pt x="1013" y="228"/>
                      <a:pt x="920" y="228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132" name="组合 533"/>
            <p:cNvGrpSpPr/>
            <p:nvPr/>
          </p:nvGrpSpPr>
          <p:grpSpPr bwMode="auto">
            <a:xfrm>
              <a:off x="1929198" y="726977"/>
              <a:ext cx="450298" cy="260597"/>
              <a:chOff x="4778935" y="2309118"/>
              <a:chExt cx="708131" cy="409811"/>
            </a:xfrm>
          </p:grpSpPr>
          <p:sp>
            <p:nvSpPr>
              <p:cNvPr id="37133" name="Freeform 19"/>
              <p:cNvSpPr/>
              <p:nvPr/>
            </p:nvSpPr>
            <p:spPr bwMode="auto">
              <a:xfrm>
                <a:off x="4834682" y="2366371"/>
                <a:ext cx="652384" cy="352558"/>
              </a:xfrm>
              <a:custGeom>
                <a:avLst/>
                <a:gdLst>
                  <a:gd name="T0" fmla="*/ 2147483646 w 1118"/>
                  <a:gd name="T1" fmla="*/ 2147483646 h 603"/>
                  <a:gd name="T2" fmla="*/ 2147483646 w 1118"/>
                  <a:gd name="T3" fmla="*/ 2147483646 h 603"/>
                  <a:gd name="T4" fmla="*/ 2147483646 w 1118"/>
                  <a:gd name="T5" fmla="*/ 2147483646 h 603"/>
                  <a:gd name="T6" fmla="*/ 2147483646 w 1118"/>
                  <a:gd name="T7" fmla="*/ 2147483646 h 603"/>
                  <a:gd name="T8" fmla="*/ 2147483646 w 1118"/>
                  <a:gd name="T9" fmla="*/ 2147483646 h 603"/>
                  <a:gd name="T10" fmla="*/ 2147483646 w 1118"/>
                  <a:gd name="T11" fmla="*/ 0 h 603"/>
                  <a:gd name="T12" fmla="*/ 2147483646 w 1118"/>
                  <a:gd name="T13" fmla="*/ 2147483646 h 603"/>
                  <a:gd name="T14" fmla="*/ 2147483646 w 1118"/>
                  <a:gd name="T15" fmla="*/ 2147483646 h 603"/>
                  <a:gd name="T16" fmla="*/ 2147483646 w 1118"/>
                  <a:gd name="T17" fmla="*/ 2147483646 h 603"/>
                  <a:gd name="T18" fmla="*/ 2147483646 w 1118"/>
                  <a:gd name="T19" fmla="*/ 2147483646 h 603"/>
                  <a:gd name="T20" fmla="*/ 2147483646 w 1118"/>
                  <a:gd name="T21" fmla="*/ 2147483646 h 603"/>
                  <a:gd name="T22" fmla="*/ 0 w 1118"/>
                  <a:gd name="T23" fmla="*/ 2147483646 h 603"/>
                  <a:gd name="T24" fmla="*/ 2147483646 w 1118"/>
                  <a:gd name="T25" fmla="*/ 2147483646 h 603"/>
                  <a:gd name="T26" fmla="*/ 2147483646 w 1118"/>
                  <a:gd name="T27" fmla="*/ 2147483646 h 603"/>
                  <a:gd name="T28" fmla="*/ 2147483646 w 1118"/>
                  <a:gd name="T29" fmla="*/ 2147483646 h 603"/>
                  <a:gd name="T30" fmla="*/ 2147483646 w 1118"/>
                  <a:gd name="T31" fmla="*/ 2147483646 h 60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18" h="603">
                    <a:moveTo>
                      <a:pt x="1004" y="377"/>
                    </a:moveTo>
                    <a:cubicBezTo>
                      <a:pt x="1003" y="377"/>
                      <a:pt x="1002" y="377"/>
                      <a:pt x="1001" y="377"/>
                    </a:cubicBezTo>
                    <a:cubicBezTo>
                      <a:pt x="1006" y="361"/>
                      <a:pt x="1009" y="345"/>
                      <a:pt x="1009" y="328"/>
                    </a:cubicBezTo>
                    <a:cubicBezTo>
                      <a:pt x="1009" y="232"/>
                      <a:pt x="932" y="155"/>
                      <a:pt x="836" y="155"/>
                    </a:cubicBezTo>
                    <a:cubicBezTo>
                      <a:pt x="807" y="155"/>
                      <a:pt x="780" y="163"/>
                      <a:pt x="755" y="176"/>
                    </a:cubicBezTo>
                    <a:cubicBezTo>
                      <a:pt x="726" y="74"/>
                      <a:pt x="633" y="0"/>
                      <a:pt x="522" y="0"/>
                    </a:cubicBezTo>
                    <a:cubicBezTo>
                      <a:pt x="392" y="0"/>
                      <a:pt x="285" y="104"/>
                      <a:pt x="280" y="234"/>
                    </a:cubicBezTo>
                    <a:cubicBezTo>
                      <a:pt x="270" y="231"/>
                      <a:pt x="260" y="230"/>
                      <a:pt x="248" y="230"/>
                    </a:cubicBezTo>
                    <a:cubicBezTo>
                      <a:pt x="174" y="230"/>
                      <a:pt x="113" y="290"/>
                      <a:pt x="113" y="365"/>
                    </a:cubicBezTo>
                    <a:cubicBezTo>
                      <a:pt x="113" y="376"/>
                      <a:pt x="115" y="387"/>
                      <a:pt x="118" y="398"/>
                    </a:cubicBezTo>
                    <a:cubicBezTo>
                      <a:pt x="113" y="397"/>
                      <a:pt x="108" y="396"/>
                      <a:pt x="103" y="396"/>
                    </a:cubicBezTo>
                    <a:cubicBezTo>
                      <a:pt x="46" y="396"/>
                      <a:pt x="0" y="443"/>
                      <a:pt x="0" y="500"/>
                    </a:cubicBezTo>
                    <a:cubicBezTo>
                      <a:pt x="0" y="557"/>
                      <a:pt x="46" y="603"/>
                      <a:pt x="103" y="603"/>
                    </a:cubicBezTo>
                    <a:cubicBezTo>
                      <a:pt x="160" y="603"/>
                      <a:pt x="942" y="603"/>
                      <a:pt x="1004" y="603"/>
                    </a:cubicBezTo>
                    <a:cubicBezTo>
                      <a:pt x="1067" y="603"/>
                      <a:pt x="1118" y="552"/>
                      <a:pt x="1118" y="490"/>
                    </a:cubicBezTo>
                    <a:cubicBezTo>
                      <a:pt x="1118" y="427"/>
                      <a:pt x="1067" y="377"/>
                      <a:pt x="1004" y="377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134" name="Freeform 30"/>
              <p:cNvSpPr/>
              <p:nvPr/>
            </p:nvSpPr>
            <p:spPr bwMode="auto">
              <a:xfrm>
                <a:off x="4778935" y="2309118"/>
                <a:ext cx="652384" cy="352558"/>
              </a:xfrm>
              <a:custGeom>
                <a:avLst/>
                <a:gdLst>
                  <a:gd name="T0" fmla="*/ 2147483646 w 1118"/>
                  <a:gd name="T1" fmla="*/ 2147483646 h 603"/>
                  <a:gd name="T2" fmla="*/ 2147483646 w 1118"/>
                  <a:gd name="T3" fmla="*/ 2147483646 h 603"/>
                  <a:gd name="T4" fmla="*/ 2147483646 w 1118"/>
                  <a:gd name="T5" fmla="*/ 2147483646 h 603"/>
                  <a:gd name="T6" fmla="*/ 2147483646 w 1118"/>
                  <a:gd name="T7" fmla="*/ 2147483646 h 603"/>
                  <a:gd name="T8" fmla="*/ 2147483646 w 1118"/>
                  <a:gd name="T9" fmla="*/ 2147483646 h 603"/>
                  <a:gd name="T10" fmla="*/ 2147483646 w 1118"/>
                  <a:gd name="T11" fmla="*/ 0 h 603"/>
                  <a:gd name="T12" fmla="*/ 2147483646 w 1118"/>
                  <a:gd name="T13" fmla="*/ 2147483646 h 603"/>
                  <a:gd name="T14" fmla="*/ 2147483646 w 1118"/>
                  <a:gd name="T15" fmla="*/ 2147483646 h 603"/>
                  <a:gd name="T16" fmla="*/ 2147483646 w 1118"/>
                  <a:gd name="T17" fmla="*/ 2147483646 h 603"/>
                  <a:gd name="T18" fmla="*/ 2147483646 w 1118"/>
                  <a:gd name="T19" fmla="*/ 2147483646 h 603"/>
                  <a:gd name="T20" fmla="*/ 2147483646 w 1118"/>
                  <a:gd name="T21" fmla="*/ 2147483646 h 603"/>
                  <a:gd name="T22" fmla="*/ 0 w 1118"/>
                  <a:gd name="T23" fmla="*/ 2147483646 h 603"/>
                  <a:gd name="T24" fmla="*/ 2147483646 w 1118"/>
                  <a:gd name="T25" fmla="*/ 2147483646 h 603"/>
                  <a:gd name="T26" fmla="*/ 2147483646 w 1118"/>
                  <a:gd name="T27" fmla="*/ 2147483646 h 603"/>
                  <a:gd name="T28" fmla="*/ 2147483646 w 1118"/>
                  <a:gd name="T29" fmla="*/ 2147483646 h 603"/>
                  <a:gd name="T30" fmla="*/ 2147483646 w 1118"/>
                  <a:gd name="T31" fmla="*/ 2147483646 h 60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18" h="603">
                    <a:moveTo>
                      <a:pt x="1004" y="377"/>
                    </a:moveTo>
                    <a:cubicBezTo>
                      <a:pt x="1003" y="377"/>
                      <a:pt x="1002" y="377"/>
                      <a:pt x="1001" y="377"/>
                    </a:cubicBezTo>
                    <a:cubicBezTo>
                      <a:pt x="1006" y="361"/>
                      <a:pt x="1009" y="345"/>
                      <a:pt x="1009" y="328"/>
                    </a:cubicBezTo>
                    <a:cubicBezTo>
                      <a:pt x="1009" y="232"/>
                      <a:pt x="932" y="155"/>
                      <a:pt x="836" y="155"/>
                    </a:cubicBezTo>
                    <a:cubicBezTo>
                      <a:pt x="807" y="155"/>
                      <a:pt x="780" y="163"/>
                      <a:pt x="755" y="176"/>
                    </a:cubicBezTo>
                    <a:cubicBezTo>
                      <a:pt x="726" y="74"/>
                      <a:pt x="633" y="0"/>
                      <a:pt x="522" y="0"/>
                    </a:cubicBezTo>
                    <a:cubicBezTo>
                      <a:pt x="392" y="0"/>
                      <a:pt x="285" y="104"/>
                      <a:pt x="280" y="234"/>
                    </a:cubicBezTo>
                    <a:cubicBezTo>
                      <a:pt x="270" y="231"/>
                      <a:pt x="260" y="230"/>
                      <a:pt x="248" y="230"/>
                    </a:cubicBezTo>
                    <a:cubicBezTo>
                      <a:pt x="174" y="230"/>
                      <a:pt x="113" y="290"/>
                      <a:pt x="113" y="365"/>
                    </a:cubicBezTo>
                    <a:cubicBezTo>
                      <a:pt x="113" y="376"/>
                      <a:pt x="115" y="387"/>
                      <a:pt x="118" y="398"/>
                    </a:cubicBezTo>
                    <a:cubicBezTo>
                      <a:pt x="113" y="397"/>
                      <a:pt x="108" y="396"/>
                      <a:pt x="103" y="396"/>
                    </a:cubicBezTo>
                    <a:cubicBezTo>
                      <a:pt x="46" y="396"/>
                      <a:pt x="0" y="443"/>
                      <a:pt x="0" y="500"/>
                    </a:cubicBezTo>
                    <a:cubicBezTo>
                      <a:pt x="0" y="557"/>
                      <a:pt x="46" y="603"/>
                      <a:pt x="103" y="603"/>
                    </a:cubicBezTo>
                    <a:cubicBezTo>
                      <a:pt x="160" y="603"/>
                      <a:pt x="942" y="603"/>
                      <a:pt x="1004" y="603"/>
                    </a:cubicBezTo>
                    <a:cubicBezTo>
                      <a:pt x="1067" y="603"/>
                      <a:pt x="1118" y="552"/>
                      <a:pt x="1118" y="490"/>
                    </a:cubicBezTo>
                    <a:cubicBezTo>
                      <a:pt x="1118" y="427"/>
                      <a:pt x="1067" y="377"/>
                      <a:pt x="1004" y="377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539" name="Picture 2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074863" y="941705"/>
            <a:ext cx="4994275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0" name="组合 539"/>
          <p:cNvGrpSpPr/>
          <p:nvPr/>
        </p:nvGrpSpPr>
        <p:grpSpPr bwMode="auto">
          <a:xfrm>
            <a:off x="-42863" y="2887663"/>
            <a:ext cx="9237663" cy="2459037"/>
            <a:chOff x="-43347" y="2887763"/>
            <a:chExt cx="9238216" cy="2458782"/>
          </a:xfrm>
        </p:grpSpPr>
        <p:sp>
          <p:nvSpPr>
            <p:cNvPr id="36944" name="Freeform 32"/>
            <p:cNvSpPr>
              <a:spLocks noEditPoints="1"/>
            </p:cNvSpPr>
            <p:nvPr/>
          </p:nvSpPr>
          <p:spPr bwMode="auto">
            <a:xfrm>
              <a:off x="-43347" y="2935889"/>
              <a:ext cx="9226786" cy="2410656"/>
            </a:xfrm>
            <a:custGeom>
              <a:avLst/>
              <a:gdLst>
                <a:gd name="T0" fmla="*/ 2147483646 w 16000"/>
                <a:gd name="T1" fmla="*/ 2147483646 h 4122"/>
                <a:gd name="T2" fmla="*/ 2147483646 w 16000"/>
                <a:gd name="T3" fmla="*/ 2147483646 h 4122"/>
                <a:gd name="T4" fmla="*/ 2147483646 w 16000"/>
                <a:gd name="T5" fmla="*/ 2147483646 h 4122"/>
                <a:gd name="T6" fmla="*/ 2147483646 w 16000"/>
                <a:gd name="T7" fmla="*/ 2147483646 h 4122"/>
                <a:gd name="T8" fmla="*/ 2147483646 w 16000"/>
                <a:gd name="T9" fmla="*/ 2147483646 h 4122"/>
                <a:gd name="T10" fmla="*/ 2147483646 w 16000"/>
                <a:gd name="T11" fmla="*/ 0 h 4122"/>
                <a:gd name="T12" fmla="*/ 2147483646 w 16000"/>
                <a:gd name="T13" fmla="*/ 2147483646 h 4122"/>
                <a:gd name="T14" fmla="*/ 2147483646 w 16000"/>
                <a:gd name="T15" fmla="*/ 2147483646 h 4122"/>
                <a:gd name="T16" fmla="*/ 2147483646 w 16000"/>
                <a:gd name="T17" fmla="*/ 2147483646 h 4122"/>
                <a:gd name="T18" fmla="*/ 2147483646 w 16000"/>
                <a:gd name="T19" fmla="*/ 2147483646 h 4122"/>
                <a:gd name="T20" fmla="*/ 2147483646 w 16000"/>
                <a:gd name="T21" fmla="*/ 2147483646 h 4122"/>
                <a:gd name="T22" fmla="*/ 2147483646 w 16000"/>
                <a:gd name="T23" fmla="*/ 2147483646 h 4122"/>
                <a:gd name="T24" fmla="*/ 2147483646 w 16000"/>
                <a:gd name="T25" fmla="*/ 2147483646 h 4122"/>
                <a:gd name="T26" fmla="*/ 2147483646 w 16000"/>
                <a:gd name="T27" fmla="*/ 2147483646 h 4122"/>
                <a:gd name="T28" fmla="*/ 2147483646 w 16000"/>
                <a:gd name="T29" fmla="*/ 2147483646 h 4122"/>
                <a:gd name="T30" fmla="*/ 2147483646 w 16000"/>
                <a:gd name="T31" fmla="*/ 2147483646 h 4122"/>
                <a:gd name="T32" fmla="*/ 2147483646 w 16000"/>
                <a:gd name="T33" fmla="*/ 2147483646 h 4122"/>
                <a:gd name="T34" fmla="*/ 2147483646 w 16000"/>
                <a:gd name="T35" fmla="*/ 2147483646 h 4122"/>
                <a:gd name="T36" fmla="*/ 2147483646 w 16000"/>
                <a:gd name="T37" fmla="*/ 2147483646 h 4122"/>
                <a:gd name="T38" fmla="*/ 2147483646 w 16000"/>
                <a:gd name="T39" fmla="*/ 2147483646 h 4122"/>
                <a:gd name="T40" fmla="*/ 2147483646 w 16000"/>
                <a:gd name="T41" fmla="*/ 2147483646 h 4122"/>
                <a:gd name="T42" fmla="*/ 2147483646 w 16000"/>
                <a:gd name="T43" fmla="*/ 2147483646 h 4122"/>
                <a:gd name="T44" fmla="*/ 2147483646 w 16000"/>
                <a:gd name="T45" fmla="*/ 2147483646 h 4122"/>
                <a:gd name="T46" fmla="*/ 2147483646 w 16000"/>
                <a:gd name="T47" fmla="*/ 2147483646 h 4122"/>
                <a:gd name="T48" fmla="*/ 2147483646 w 16000"/>
                <a:gd name="T49" fmla="*/ 2147483646 h 4122"/>
                <a:gd name="T50" fmla="*/ 2147483646 w 16000"/>
                <a:gd name="T51" fmla="*/ 2147483646 h 4122"/>
                <a:gd name="T52" fmla="*/ 2147483646 w 16000"/>
                <a:gd name="T53" fmla="*/ 2147483646 h 4122"/>
                <a:gd name="T54" fmla="*/ 2147483646 w 16000"/>
                <a:gd name="T55" fmla="*/ 2147483646 h 4122"/>
                <a:gd name="T56" fmla="*/ 2147483646 w 16000"/>
                <a:gd name="T57" fmla="*/ 2147483646 h 4122"/>
                <a:gd name="T58" fmla="*/ 2147483646 w 16000"/>
                <a:gd name="T59" fmla="*/ 2147483646 h 4122"/>
                <a:gd name="T60" fmla="*/ 2147483646 w 16000"/>
                <a:gd name="T61" fmla="*/ 2147483646 h 4122"/>
                <a:gd name="T62" fmla="*/ 0 w 16000"/>
                <a:gd name="T63" fmla="*/ 2147483646 h 4122"/>
                <a:gd name="T64" fmla="*/ 2147483646 w 16000"/>
                <a:gd name="T65" fmla="*/ 2147483646 h 4122"/>
                <a:gd name="T66" fmla="*/ 2147483646 w 16000"/>
                <a:gd name="T67" fmla="*/ 2147483646 h 4122"/>
                <a:gd name="T68" fmla="*/ 2147483646 w 16000"/>
                <a:gd name="T69" fmla="*/ 2147483646 h 4122"/>
                <a:gd name="T70" fmla="*/ 2147483646 w 16000"/>
                <a:gd name="T71" fmla="*/ 2147483646 h 4122"/>
                <a:gd name="T72" fmla="*/ 2147483646 w 16000"/>
                <a:gd name="T73" fmla="*/ 2147483646 h 4122"/>
                <a:gd name="T74" fmla="*/ 2147483646 w 16000"/>
                <a:gd name="T75" fmla="*/ 2147483646 h 4122"/>
                <a:gd name="T76" fmla="*/ 2147483646 w 16000"/>
                <a:gd name="T77" fmla="*/ 2147483646 h 4122"/>
                <a:gd name="T78" fmla="*/ 2147483646 w 16000"/>
                <a:gd name="T79" fmla="*/ 2147483646 h 4122"/>
                <a:gd name="T80" fmla="*/ 2147483646 w 16000"/>
                <a:gd name="T81" fmla="*/ 2147483646 h 4122"/>
                <a:gd name="T82" fmla="*/ 2147483646 w 16000"/>
                <a:gd name="T83" fmla="*/ 2147483646 h 4122"/>
                <a:gd name="T84" fmla="*/ 2147483646 w 16000"/>
                <a:gd name="T85" fmla="*/ 2147483646 h 4122"/>
                <a:gd name="T86" fmla="*/ 2147483646 w 16000"/>
                <a:gd name="T87" fmla="*/ 2147483646 h 4122"/>
                <a:gd name="T88" fmla="*/ 2147483646 w 16000"/>
                <a:gd name="T89" fmla="*/ 2147483646 h 4122"/>
                <a:gd name="T90" fmla="*/ 2147483646 w 16000"/>
                <a:gd name="T91" fmla="*/ 2147483646 h 4122"/>
                <a:gd name="T92" fmla="*/ 2147483646 w 16000"/>
                <a:gd name="T93" fmla="*/ 2147483646 h 4122"/>
                <a:gd name="T94" fmla="*/ 2147483646 w 16000"/>
                <a:gd name="T95" fmla="*/ 2147483646 h 4122"/>
                <a:gd name="T96" fmla="*/ 2147483646 w 16000"/>
                <a:gd name="T97" fmla="*/ 2147483646 h 4122"/>
                <a:gd name="T98" fmla="*/ 2147483646 w 16000"/>
                <a:gd name="T99" fmla="*/ 2147483646 h 4122"/>
                <a:gd name="T100" fmla="*/ 2147483646 w 16000"/>
                <a:gd name="T101" fmla="*/ 2147483646 h 41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6000" h="4122">
                  <a:moveTo>
                    <a:pt x="15917" y="2035"/>
                  </a:moveTo>
                  <a:cubicBezTo>
                    <a:pt x="16000" y="2035"/>
                    <a:pt x="16000" y="2035"/>
                    <a:pt x="16000" y="2035"/>
                  </a:cubicBezTo>
                  <a:cubicBezTo>
                    <a:pt x="16000" y="1872"/>
                    <a:pt x="16000" y="1872"/>
                    <a:pt x="16000" y="1872"/>
                  </a:cubicBezTo>
                  <a:cubicBezTo>
                    <a:pt x="15850" y="1389"/>
                    <a:pt x="15850" y="1389"/>
                    <a:pt x="15850" y="1389"/>
                  </a:cubicBezTo>
                  <a:cubicBezTo>
                    <a:pt x="14994" y="1389"/>
                    <a:pt x="14994" y="1389"/>
                    <a:pt x="14994" y="1389"/>
                  </a:cubicBezTo>
                  <a:cubicBezTo>
                    <a:pt x="14994" y="1259"/>
                    <a:pt x="14994" y="1259"/>
                    <a:pt x="14994" y="1259"/>
                  </a:cubicBezTo>
                  <a:cubicBezTo>
                    <a:pt x="14612" y="1259"/>
                    <a:pt x="14612" y="1259"/>
                    <a:pt x="14612" y="1259"/>
                  </a:cubicBezTo>
                  <a:cubicBezTo>
                    <a:pt x="14612" y="1389"/>
                    <a:pt x="14612" y="1389"/>
                    <a:pt x="14612" y="1389"/>
                  </a:cubicBezTo>
                  <a:cubicBezTo>
                    <a:pt x="14468" y="1389"/>
                    <a:pt x="14468" y="1389"/>
                    <a:pt x="14468" y="1389"/>
                  </a:cubicBezTo>
                  <a:cubicBezTo>
                    <a:pt x="14446" y="1456"/>
                    <a:pt x="14446" y="1456"/>
                    <a:pt x="14446" y="1456"/>
                  </a:cubicBezTo>
                  <a:cubicBezTo>
                    <a:pt x="14395" y="1262"/>
                    <a:pt x="14234" y="1110"/>
                    <a:pt x="14030" y="1085"/>
                  </a:cubicBezTo>
                  <a:cubicBezTo>
                    <a:pt x="14011" y="1082"/>
                    <a:pt x="13992" y="1081"/>
                    <a:pt x="13972" y="1081"/>
                  </a:cubicBezTo>
                  <a:cubicBezTo>
                    <a:pt x="13776" y="1081"/>
                    <a:pt x="13604" y="1202"/>
                    <a:pt x="13526" y="1378"/>
                  </a:cubicBezTo>
                  <a:cubicBezTo>
                    <a:pt x="13450" y="1312"/>
                    <a:pt x="13351" y="1273"/>
                    <a:pt x="13245" y="1273"/>
                  </a:cubicBezTo>
                  <a:cubicBezTo>
                    <a:pt x="13207" y="1273"/>
                    <a:pt x="13169" y="1278"/>
                    <a:pt x="13133" y="1288"/>
                  </a:cubicBezTo>
                  <a:cubicBezTo>
                    <a:pt x="13069" y="1305"/>
                    <a:pt x="13012" y="1337"/>
                    <a:pt x="12964" y="1378"/>
                  </a:cubicBezTo>
                  <a:cubicBezTo>
                    <a:pt x="12964" y="583"/>
                    <a:pt x="12964" y="583"/>
                    <a:pt x="12964" y="583"/>
                  </a:cubicBezTo>
                  <a:cubicBezTo>
                    <a:pt x="12380" y="0"/>
                    <a:pt x="12380" y="0"/>
                    <a:pt x="12380" y="0"/>
                  </a:cubicBezTo>
                  <a:cubicBezTo>
                    <a:pt x="12267" y="113"/>
                    <a:pt x="12267" y="113"/>
                    <a:pt x="12267" y="113"/>
                  </a:cubicBezTo>
                  <a:cubicBezTo>
                    <a:pt x="11907" y="113"/>
                    <a:pt x="11907" y="113"/>
                    <a:pt x="11907" y="113"/>
                  </a:cubicBezTo>
                  <a:cubicBezTo>
                    <a:pt x="11907" y="473"/>
                    <a:pt x="11907" y="473"/>
                    <a:pt x="11907" y="473"/>
                  </a:cubicBezTo>
                  <a:cubicBezTo>
                    <a:pt x="11797" y="583"/>
                    <a:pt x="11797" y="583"/>
                    <a:pt x="11797" y="583"/>
                  </a:cubicBezTo>
                  <a:cubicBezTo>
                    <a:pt x="11797" y="1332"/>
                    <a:pt x="11797" y="1332"/>
                    <a:pt x="11797" y="1332"/>
                  </a:cubicBezTo>
                  <a:cubicBezTo>
                    <a:pt x="11727" y="1225"/>
                    <a:pt x="11617" y="1147"/>
                    <a:pt x="11486" y="1123"/>
                  </a:cubicBezTo>
                  <a:cubicBezTo>
                    <a:pt x="11458" y="1118"/>
                    <a:pt x="11430" y="1115"/>
                    <a:pt x="11402" y="1115"/>
                  </a:cubicBezTo>
                  <a:cubicBezTo>
                    <a:pt x="11303" y="1115"/>
                    <a:pt x="11210" y="1147"/>
                    <a:pt x="11133" y="1202"/>
                  </a:cubicBezTo>
                  <a:cubicBezTo>
                    <a:pt x="11133" y="1119"/>
                    <a:pt x="11133" y="1119"/>
                    <a:pt x="11133" y="1119"/>
                  </a:cubicBezTo>
                  <a:cubicBezTo>
                    <a:pt x="11023" y="1010"/>
                    <a:pt x="11023" y="1010"/>
                    <a:pt x="11023" y="1010"/>
                  </a:cubicBezTo>
                  <a:cubicBezTo>
                    <a:pt x="11023" y="691"/>
                    <a:pt x="11023" y="691"/>
                    <a:pt x="11023" y="691"/>
                  </a:cubicBezTo>
                  <a:cubicBezTo>
                    <a:pt x="10705" y="691"/>
                    <a:pt x="10705" y="691"/>
                    <a:pt x="10705" y="691"/>
                  </a:cubicBezTo>
                  <a:cubicBezTo>
                    <a:pt x="10550" y="536"/>
                    <a:pt x="10550" y="536"/>
                    <a:pt x="10550" y="536"/>
                  </a:cubicBezTo>
                  <a:cubicBezTo>
                    <a:pt x="9967" y="1119"/>
                    <a:pt x="9967" y="1119"/>
                    <a:pt x="9967" y="1119"/>
                  </a:cubicBezTo>
                  <a:cubicBezTo>
                    <a:pt x="9967" y="2330"/>
                    <a:pt x="9967" y="2330"/>
                    <a:pt x="9967" y="2330"/>
                  </a:cubicBezTo>
                  <a:cubicBezTo>
                    <a:pt x="9811" y="2330"/>
                    <a:pt x="9811" y="2330"/>
                    <a:pt x="9811" y="2330"/>
                  </a:cubicBezTo>
                  <a:cubicBezTo>
                    <a:pt x="9750" y="2114"/>
                    <a:pt x="9750" y="2114"/>
                    <a:pt x="9750" y="2114"/>
                  </a:cubicBezTo>
                  <a:cubicBezTo>
                    <a:pt x="9900" y="2010"/>
                    <a:pt x="9976" y="1815"/>
                    <a:pt x="9929" y="1625"/>
                  </a:cubicBezTo>
                  <a:cubicBezTo>
                    <a:pt x="9879" y="1425"/>
                    <a:pt x="9705" y="1285"/>
                    <a:pt x="9505" y="1285"/>
                  </a:cubicBezTo>
                  <a:cubicBezTo>
                    <a:pt x="9467" y="1285"/>
                    <a:pt x="9429" y="1290"/>
                    <a:pt x="9392" y="1300"/>
                  </a:cubicBezTo>
                  <a:cubicBezTo>
                    <a:pt x="9282" y="1330"/>
                    <a:pt x="9192" y="1402"/>
                    <a:pt x="9135" y="1496"/>
                  </a:cubicBezTo>
                  <a:cubicBezTo>
                    <a:pt x="9100" y="1389"/>
                    <a:pt x="9100" y="1389"/>
                    <a:pt x="9100" y="1389"/>
                  </a:cubicBezTo>
                  <a:cubicBezTo>
                    <a:pt x="8244" y="1389"/>
                    <a:pt x="8244" y="1389"/>
                    <a:pt x="8244" y="1389"/>
                  </a:cubicBezTo>
                  <a:cubicBezTo>
                    <a:pt x="8244" y="1259"/>
                    <a:pt x="8244" y="1259"/>
                    <a:pt x="8244" y="1259"/>
                  </a:cubicBezTo>
                  <a:cubicBezTo>
                    <a:pt x="7862" y="1259"/>
                    <a:pt x="7862" y="1259"/>
                    <a:pt x="7862" y="1259"/>
                  </a:cubicBezTo>
                  <a:cubicBezTo>
                    <a:pt x="7862" y="1389"/>
                    <a:pt x="7862" y="1389"/>
                    <a:pt x="7862" y="1389"/>
                  </a:cubicBezTo>
                  <a:cubicBezTo>
                    <a:pt x="7734" y="1389"/>
                    <a:pt x="7734" y="1389"/>
                    <a:pt x="7734" y="1389"/>
                  </a:cubicBezTo>
                  <a:cubicBezTo>
                    <a:pt x="7667" y="1228"/>
                    <a:pt x="7521" y="1107"/>
                    <a:pt x="7342" y="1085"/>
                  </a:cubicBezTo>
                  <a:cubicBezTo>
                    <a:pt x="7322" y="1082"/>
                    <a:pt x="7303" y="1081"/>
                    <a:pt x="7284" y="1081"/>
                  </a:cubicBezTo>
                  <a:cubicBezTo>
                    <a:pt x="7069" y="1081"/>
                    <a:pt x="6884" y="1225"/>
                    <a:pt x="6819" y="1428"/>
                  </a:cubicBezTo>
                  <a:cubicBezTo>
                    <a:pt x="6742" y="1295"/>
                    <a:pt x="6601" y="1207"/>
                    <a:pt x="6442" y="1207"/>
                  </a:cubicBezTo>
                  <a:cubicBezTo>
                    <a:pt x="6425" y="1207"/>
                    <a:pt x="6408" y="1208"/>
                    <a:pt x="6390" y="1210"/>
                  </a:cubicBezTo>
                  <a:cubicBezTo>
                    <a:pt x="6282" y="1223"/>
                    <a:pt x="6187" y="1277"/>
                    <a:pt x="6118" y="1355"/>
                  </a:cubicBezTo>
                  <a:cubicBezTo>
                    <a:pt x="6118" y="583"/>
                    <a:pt x="6118" y="583"/>
                    <a:pt x="6118" y="583"/>
                  </a:cubicBezTo>
                  <a:cubicBezTo>
                    <a:pt x="5535" y="0"/>
                    <a:pt x="5535" y="0"/>
                    <a:pt x="5535" y="0"/>
                  </a:cubicBezTo>
                  <a:cubicBezTo>
                    <a:pt x="5422" y="113"/>
                    <a:pt x="5422" y="113"/>
                    <a:pt x="5422" y="113"/>
                  </a:cubicBezTo>
                  <a:cubicBezTo>
                    <a:pt x="5062" y="113"/>
                    <a:pt x="5062" y="113"/>
                    <a:pt x="5062" y="113"/>
                  </a:cubicBezTo>
                  <a:cubicBezTo>
                    <a:pt x="5062" y="473"/>
                    <a:pt x="5062" y="473"/>
                    <a:pt x="5062" y="473"/>
                  </a:cubicBezTo>
                  <a:cubicBezTo>
                    <a:pt x="4952" y="583"/>
                    <a:pt x="4952" y="583"/>
                    <a:pt x="4952" y="583"/>
                  </a:cubicBezTo>
                  <a:cubicBezTo>
                    <a:pt x="4952" y="2330"/>
                    <a:pt x="4952" y="2330"/>
                    <a:pt x="4952" y="2330"/>
                  </a:cubicBezTo>
                  <a:cubicBezTo>
                    <a:pt x="4757" y="2330"/>
                    <a:pt x="4757" y="2330"/>
                    <a:pt x="4757" y="2330"/>
                  </a:cubicBezTo>
                  <a:cubicBezTo>
                    <a:pt x="4642" y="1918"/>
                    <a:pt x="4642" y="1918"/>
                    <a:pt x="4642" y="1918"/>
                  </a:cubicBezTo>
                  <a:cubicBezTo>
                    <a:pt x="4839" y="1804"/>
                    <a:pt x="4943" y="1566"/>
                    <a:pt x="4884" y="1327"/>
                  </a:cubicBezTo>
                  <a:cubicBezTo>
                    <a:pt x="4823" y="1080"/>
                    <a:pt x="4600" y="901"/>
                    <a:pt x="4353" y="901"/>
                  </a:cubicBezTo>
                  <a:cubicBezTo>
                    <a:pt x="4315" y="901"/>
                    <a:pt x="4277" y="905"/>
                    <a:pt x="4240" y="913"/>
                  </a:cubicBezTo>
                  <a:cubicBezTo>
                    <a:pt x="4105" y="943"/>
                    <a:pt x="3990" y="1025"/>
                    <a:pt x="3916" y="1144"/>
                  </a:cubicBezTo>
                  <a:cubicBezTo>
                    <a:pt x="3839" y="1268"/>
                    <a:pt x="3817" y="1417"/>
                    <a:pt x="3853" y="1562"/>
                  </a:cubicBezTo>
                  <a:cubicBezTo>
                    <a:pt x="3911" y="1800"/>
                    <a:pt x="4111" y="1970"/>
                    <a:pt x="4346" y="1986"/>
                  </a:cubicBezTo>
                  <a:cubicBezTo>
                    <a:pt x="4420" y="2330"/>
                    <a:pt x="4420" y="2330"/>
                    <a:pt x="4420" y="2330"/>
                  </a:cubicBezTo>
                  <a:cubicBezTo>
                    <a:pt x="3797" y="2330"/>
                    <a:pt x="3797" y="2330"/>
                    <a:pt x="3797" y="2330"/>
                  </a:cubicBezTo>
                  <a:cubicBezTo>
                    <a:pt x="3797" y="1119"/>
                    <a:pt x="3797" y="1119"/>
                    <a:pt x="3797" y="1119"/>
                  </a:cubicBezTo>
                  <a:cubicBezTo>
                    <a:pt x="3687" y="1010"/>
                    <a:pt x="3687" y="1010"/>
                    <a:pt x="3687" y="1010"/>
                  </a:cubicBezTo>
                  <a:cubicBezTo>
                    <a:pt x="3687" y="691"/>
                    <a:pt x="3687" y="691"/>
                    <a:pt x="3687" y="691"/>
                  </a:cubicBezTo>
                  <a:cubicBezTo>
                    <a:pt x="3368" y="691"/>
                    <a:pt x="3368" y="691"/>
                    <a:pt x="3368" y="691"/>
                  </a:cubicBezTo>
                  <a:cubicBezTo>
                    <a:pt x="3213" y="536"/>
                    <a:pt x="3213" y="536"/>
                    <a:pt x="3213" y="536"/>
                  </a:cubicBezTo>
                  <a:cubicBezTo>
                    <a:pt x="2630" y="1119"/>
                    <a:pt x="2630" y="1119"/>
                    <a:pt x="2630" y="1119"/>
                  </a:cubicBezTo>
                  <a:cubicBezTo>
                    <a:pt x="2630" y="2330"/>
                    <a:pt x="2630" y="2330"/>
                    <a:pt x="2630" y="2330"/>
                  </a:cubicBezTo>
                  <a:cubicBezTo>
                    <a:pt x="2394" y="2330"/>
                    <a:pt x="2394" y="2330"/>
                    <a:pt x="2394" y="2330"/>
                  </a:cubicBezTo>
                  <a:cubicBezTo>
                    <a:pt x="2357" y="2068"/>
                    <a:pt x="2357" y="2068"/>
                    <a:pt x="2357" y="2068"/>
                  </a:cubicBezTo>
                  <a:cubicBezTo>
                    <a:pt x="2520" y="1986"/>
                    <a:pt x="2622" y="1804"/>
                    <a:pt x="2600" y="1609"/>
                  </a:cubicBezTo>
                  <a:cubicBezTo>
                    <a:pt x="2574" y="1380"/>
                    <a:pt x="2387" y="1207"/>
                    <a:pt x="2165" y="1207"/>
                  </a:cubicBezTo>
                  <a:cubicBezTo>
                    <a:pt x="2147" y="1207"/>
                    <a:pt x="2130" y="1208"/>
                    <a:pt x="2113" y="1210"/>
                  </a:cubicBezTo>
                  <a:cubicBezTo>
                    <a:pt x="1993" y="1225"/>
                    <a:pt x="1891" y="1288"/>
                    <a:pt x="1821" y="1378"/>
                  </a:cubicBezTo>
                  <a:cubicBezTo>
                    <a:pt x="1770" y="1184"/>
                    <a:pt x="1610" y="1031"/>
                    <a:pt x="1405" y="1006"/>
                  </a:cubicBezTo>
                  <a:cubicBezTo>
                    <a:pt x="1386" y="1004"/>
                    <a:pt x="1367" y="1003"/>
                    <a:pt x="1348" y="1003"/>
                  </a:cubicBezTo>
                  <a:cubicBezTo>
                    <a:pt x="1098" y="1003"/>
                    <a:pt x="889" y="1196"/>
                    <a:pt x="861" y="1453"/>
                  </a:cubicBezTo>
                  <a:cubicBezTo>
                    <a:pt x="836" y="1677"/>
                    <a:pt x="956" y="1886"/>
                    <a:pt x="1146" y="1974"/>
                  </a:cubicBezTo>
                  <a:cubicBezTo>
                    <a:pt x="1096" y="2330"/>
                    <a:pt x="1096" y="2330"/>
                    <a:pt x="1096" y="2330"/>
                  </a:cubicBezTo>
                  <a:cubicBezTo>
                    <a:pt x="707" y="2330"/>
                    <a:pt x="707" y="2330"/>
                    <a:pt x="707" y="2330"/>
                  </a:cubicBezTo>
                  <a:cubicBezTo>
                    <a:pt x="678" y="2127"/>
                    <a:pt x="678" y="2127"/>
                    <a:pt x="678" y="2127"/>
                  </a:cubicBezTo>
                  <a:cubicBezTo>
                    <a:pt x="816" y="2051"/>
                    <a:pt x="902" y="1893"/>
                    <a:pt x="883" y="1724"/>
                  </a:cubicBezTo>
                  <a:cubicBezTo>
                    <a:pt x="860" y="1520"/>
                    <a:pt x="693" y="1366"/>
                    <a:pt x="494" y="1366"/>
                  </a:cubicBezTo>
                  <a:cubicBezTo>
                    <a:pt x="478" y="1366"/>
                    <a:pt x="463" y="1366"/>
                    <a:pt x="447" y="1368"/>
                  </a:cubicBezTo>
                  <a:cubicBezTo>
                    <a:pt x="234" y="1394"/>
                    <a:pt x="80" y="1596"/>
                    <a:pt x="104" y="1817"/>
                  </a:cubicBezTo>
                  <a:cubicBezTo>
                    <a:pt x="123" y="1985"/>
                    <a:pt x="239" y="2119"/>
                    <a:pt x="391" y="2161"/>
                  </a:cubicBezTo>
                  <a:cubicBezTo>
                    <a:pt x="405" y="2330"/>
                    <a:pt x="405" y="2330"/>
                    <a:pt x="405" y="2330"/>
                  </a:cubicBezTo>
                  <a:cubicBezTo>
                    <a:pt x="0" y="2330"/>
                    <a:pt x="0" y="2330"/>
                    <a:pt x="0" y="2330"/>
                  </a:cubicBezTo>
                  <a:cubicBezTo>
                    <a:pt x="0" y="4122"/>
                    <a:pt x="0" y="4122"/>
                    <a:pt x="0" y="4122"/>
                  </a:cubicBezTo>
                  <a:cubicBezTo>
                    <a:pt x="16000" y="4122"/>
                    <a:pt x="16000" y="4122"/>
                    <a:pt x="16000" y="4122"/>
                  </a:cubicBezTo>
                  <a:cubicBezTo>
                    <a:pt x="16000" y="2330"/>
                    <a:pt x="16000" y="2330"/>
                    <a:pt x="16000" y="2330"/>
                  </a:cubicBezTo>
                  <a:cubicBezTo>
                    <a:pt x="15917" y="2330"/>
                    <a:pt x="15917" y="2330"/>
                    <a:pt x="15917" y="2330"/>
                  </a:cubicBezTo>
                  <a:lnTo>
                    <a:pt x="15917" y="2035"/>
                  </a:lnTo>
                  <a:close/>
                  <a:moveTo>
                    <a:pt x="1418" y="2330"/>
                  </a:moveTo>
                  <a:cubicBezTo>
                    <a:pt x="1444" y="2009"/>
                    <a:pt x="1444" y="2009"/>
                    <a:pt x="1444" y="2009"/>
                  </a:cubicBezTo>
                  <a:cubicBezTo>
                    <a:pt x="1569" y="1984"/>
                    <a:pt x="1677" y="1909"/>
                    <a:pt x="1748" y="1805"/>
                  </a:cubicBezTo>
                  <a:cubicBezTo>
                    <a:pt x="1796" y="1954"/>
                    <a:pt x="1917" y="2067"/>
                    <a:pt x="2065" y="2103"/>
                  </a:cubicBezTo>
                  <a:cubicBezTo>
                    <a:pt x="2083" y="2330"/>
                    <a:pt x="2083" y="2330"/>
                    <a:pt x="2083" y="2330"/>
                  </a:cubicBezTo>
                  <a:lnTo>
                    <a:pt x="1418" y="2330"/>
                  </a:lnTo>
                  <a:close/>
                  <a:moveTo>
                    <a:pt x="6118" y="2330"/>
                  </a:moveTo>
                  <a:cubicBezTo>
                    <a:pt x="6118" y="1967"/>
                    <a:pt x="6118" y="1967"/>
                    <a:pt x="6118" y="1967"/>
                  </a:cubicBezTo>
                  <a:cubicBezTo>
                    <a:pt x="6177" y="2034"/>
                    <a:pt x="6255" y="2082"/>
                    <a:pt x="6342" y="2103"/>
                  </a:cubicBezTo>
                  <a:cubicBezTo>
                    <a:pt x="6361" y="2330"/>
                    <a:pt x="6361" y="2330"/>
                    <a:pt x="6361" y="2330"/>
                  </a:cubicBezTo>
                  <a:lnTo>
                    <a:pt x="6118" y="2330"/>
                  </a:lnTo>
                  <a:close/>
                  <a:moveTo>
                    <a:pt x="7043" y="2330"/>
                  </a:moveTo>
                  <a:cubicBezTo>
                    <a:pt x="6672" y="2330"/>
                    <a:pt x="6672" y="2330"/>
                    <a:pt x="6672" y="2330"/>
                  </a:cubicBezTo>
                  <a:cubicBezTo>
                    <a:pt x="6635" y="2068"/>
                    <a:pt x="6635" y="2068"/>
                    <a:pt x="6635" y="2068"/>
                  </a:cubicBezTo>
                  <a:cubicBezTo>
                    <a:pt x="6734" y="2018"/>
                    <a:pt x="6810" y="1931"/>
                    <a:pt x="6850" y="1826"/>
                  </a:cubicBezTo>
                  <a:cubicBezTo>
                    <a:pt x="6900" y="1925"/>
                    <a:pt x="6982" y="2006"/>
                    <a:pt x="7083" y="2053"/>
                  </a:cubicBezTo>
                  <a:lnTo>
                    <a:pt x="7043" y="2330"/>
                  </a:lnTo>
                  <a:close/>
                  <a:moveTo>
                    <a:pt x="7654" y="2330"/>
                  </a:moveTo>
                  <a:cubicBezTo>
                    <a:pt x="7360" y="2330"/>
                    <a:pt x="7360" y="2330"/>
                    <a:pt x="7360" y="2330"/>
                  </a:cubicBezTo>
                  <a:cubicBezTo>
                    <a:pt x="7380" y="2088"/>
                    <a:pt x="7380" y="2088"/>
                    <a:pt x="7380" y="2088"/>
                  </a:cubicBezTo>
                  <a:cubicBezTo>
                    <a:pt x="7430" y="2078"/>
                    <a:pt x="7477" y="2060"/>
                    <a:pt x="7521" y="2035"/>
                  </a:cubicBezTo>
                  <a:cubicBezTo>
                    <a:pt x="7654" y="2035"/>
                    <a:pt x="7654" y="2035"/>
                    <a:pt x="7654" y="2035"/>
                  </a:cubicBezTo>
                  <a:lnTo>
                    <a:pt x="7654" y="2330"/>
                  </a:lnTo>
                  <a:close/>
                  <a:moveTo>
                    <a:pt x="9167" y="2330"/>
                  </a:moveTo>
                  <a:cubicBezTo>
                    <a:pt x="9167" y="2035"/>
                    <a:pt x="9167" y="2035"/>
                    <a:pt x="9167" y="2035"/>
                  </a:cubicBezTo>
                  <a:cubicBezTo>
                    <a:pt x="9172" y="2035"/>
                    <a:pt x="9172" y="2035"/>
                    <a:pt x="9172" y="2035"/>
                  </a:cubicBezTo>
                  <a:cubicBezTo>
                    <a:pt x="9245" y="2123"/>
                    <a:pt x="9350" y="2180"/>
                    <a:pt x="9466" y="2190"/>
                  </a:cubicBezTo>
                  <a:cubicBezTo>
                    <a:pt x="9496" y="2330"/>
                    <a:pt x="9496" y="2330"/>
                    <a:pt x="9496" y="2330"/>
                  </a:cubicBezTo>
                  <a:lnTo>
                    <a:pt x="9167" y="2330"/>
                  </a:lnTo>
                  <a:close/>
                  <a:moveTo>
                    <a:pt x="11133" y="2310"/>
                  </a:moveTo>
                  <a:cubicBezTo>
                    <a:pt x="11133" y="2013"/>
                    <a:pt x="11133" y="2013"/>
                    <a:pt x="11133" y="2013"/>
                  </a:cubicBezTo>
                  <a:cubicBezTo>
                    <a:pt x="11150" y="2025"/>
                    <a:pt x="11167" y="2036"/>
                    <a:pt x="11184" y="2045"/>
                  </a:cubicBezTo>
                  <a:lnTo>
                    <a:pt x="11133" y="2310"/>
                  </a:lnTo>
                  <a:close/>
                  <a:moveTo>
                    <a:pt x="11797" y="2330"/>
                  </a:moveTo>
                  <a:cubicBezTo>
                    <a:pt x="11448" y="2330"/>
                    <a:pt x="11448" y="2330"/>
                    <a:pt x="11448" y="2330"/>
                  </a:cubicBezTo>
                  <a:cubicBezTo>
                    <a:pt x="11478" y="2097"/>
                    <a:pt x="11478" y="2097"/>
                    <a:pt x="11478" y="2097"/>
                  </a:cubicBezTo>
                  <a:cubicBezTo>
                    <a:pt x="11609" y="2077"/>
                    <a:pt x="11724" y="2002"/>
                    <a:pt x="11797" y="1892"/>
                  </a:cubicBezTo>
                  <a:lnTo>
                    <a:pt x="11797" y="2330"/>
                  </a:lnTo>
                  <a:close/>
                  <a:moveTo>
                    <a:pt x="12964" y="2330"/>
                  </a:moveTo>
                  <a:cubicBezTo>
                    <a:pt x="12964" y="2075"/>
                    <a:pt x="12964" y="2075"/>
                    <a:pt x="12964" y="2075"/>
                  </a:cubicBezTo>
                  <a:cubicBezTo>
                    <a:pt x="13031" y="2133"/>
                    <a:pt x="13115" y="2170"/>
                    <a:pt x="13206" y="2178"/>
                  </a:cubicBezTo>
                  <a:cubicBezTo>
                    <a:pt x="13239" y="2330"/>
                    <a:pt x="13239" y="2330"/>
                    <a:pt x="13239" y="2330"/>
                  </a:cubicBezTo>
                  <a:lnTo>
                    <a:pt x="12964" y="2330"/>
                  </a:lnTo>
                  <a:close/>
                  <a:moveTo>
                    <a:pt x="13732" y="2330"/>
                  </a:moveTo>
                  <a:cubicBezTo>
                    <a:pt x="13554" y="2330"/>
                    <a:pt x="13554" y="2330"/>
                    <a:pt x="13554" y="2330"/>
                  </a:cubicBezTo>
                  <a:cubicBezTo>
                    <a:pt x="13490" y="2102"/>
                    <a:pt x="13490" y="2102"/>
                    <a:pt x="13490" y="2102"/>
                  </a:cubicBezTo>
                  <a:cubicBezTo>
                    <a:pt x="13547" y="2062"/>
                    <a:pt x="13593" y="2010"/>
                    <a:pt x="13626" y="1949"/>
                  </a:cubicBezTo>
                  <a:cubicBezTo>
                    <a:pt x="13668" y="1992"/>
                    <a:pt x="13717" y="2027"/>
                    <a:pt x="13771" y="2053"/>
                  </a:cubicBezTo>
                  <a:lnTo>
                    <a:pt x="13732" y="2330"/>
                  </a:lnTo>
                  <a:close/>
                  <a:moveTo>
                    <a:pt x="14404" y="2330"/>
                  </a:moveTo>
                  <a:cubicBezTo>
                    <a:pt x="14049" y="2330"/>
                    <a:pt x="14049" y="2330"/>
                    <a:pt x="14049" y="2330"/>
                  </a:cubicBezTo>
                  <a:cubicBezTo>
                    <a:pt x="14069" y="2088"/>
                    <a:pt x="14069" y="2088"/>
                    <a:pt x="14069" y="2088"/>
                  </a:cubicBezTo>
                  <a:cubicBezTo>
                    <a:pt x="14143" y="2073"/>
                    <a:pt x="14256" y="2035"/>
                    <a:pt x="14256" y="2035"/>
                  </a:cubicBezTo>
                  <a:cubicBezTo>
                    <a:pt x="14404" y="2035"/>
                    <a:pt x="14404" y="2035"/>
                    <a:pt x="14404" y="2035"/>
                  </a:cubicBezTo>
                  <a:lnTo>
                    <a:pt x="14404" y="2330"/>
                  </a:lnTo>
                  <a:close/>
                </a:path>
              </a:pathLst>
            </a:custGeom>
            <a:solidFill>
              <a:srgbClr val="AAC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945" name="组合 541"/>
            <p:cNvGrpSpPr/>
            <p:nvPr/>
          </p:nvGrpSpPr>
          <p:grpSpPr bwMode="auto">
            <a:xfrm>
              <a:off x="-40957" y="2887763"/>
              <a:ext cx="9235826" cy="2409150"/>
              <a:chOff x="-40957" y="2887763"/>
              <a:chExt cx="9235826" cy="2409150"/>
            </a:xfrm>
          </p:grpSpPr>
          <p:sp>
            <p:nvSpPr>
              <p:cNvPr id="36946" name="Freeform 33"/>
              <p:cNvSpPr>
                <a:spLocks noEditPoints="1"/>
              </p:cNvSpPr>
              <p:nvPr/>
            </p:nvSpPr>
            <p:spPr bwMode="auto">
              <a:xfrm>
                <a:off x="-40957" y="2887763"/>
                <a:ext cx="9235826" cy="2409150"/>
              </a:xfrm>
              <a:custGeom>
                <a:avLst/>
                <a:gdLst>
                  <a:gd name="T0" fmla="*/ 2147483646 w 16016"/>
                  <a:gd name="T1" fmla="*/ 2147483646 h 4122"/>
                  <a:gd name="T2" fmla="*/ 2147483646 w 16016"/>
                  <a:gd name="T3" fmla="*/ 2147483646 h 4122"/>
                  <a:gd name="T4" fmla="*/ 2147483646 w 16016"/>
                  <a:gd name="T5" fmla="*/ 2147483646 h 4122"/>
                  <a:gd name="T6" fmla="*/ 2147483646 w 16016"/>
                  <a:gd name="T7" fmla="*/ 2147483646 h 4122"/>
                  <a:gd name="T8" fmla="*/ 2147483646 w 16016"/>
                  <a:gd name="T9" fmla="*/ 2147483646 h 4122"/>
                  <a:gd name="T10" fmla="*/ 2147483646 w 16016"/>
                  <a:gd name="T11" fmla="*/ 2147483646 h 4122"/>
                  <a:gd name="T12" fmla="*/ 2147483646 w 16016"/>
                  <a:gd name="T13" fmla="*/ 2147483646 h 4122"/>
                  <a:gd name="T14" fmla="*/ 2147483646 w 16016"/>
                  <a:gd name="T15" fmla="*/ 2147483646 h 4122"/>
                  <a:gd name="T16" fmla="*/ 2147483646 w 16016"/>
                  <a:gd name="T17" fmla="*/ 2147483646 h 4122"/>
                  <a:gd name="T18" fmla="*/ 2147483646 w 16016"/>
                  <a:gd name="T19" fmla="*/ 2147483646 h 4122"/>
                  <a:gd name="T20" fmla="*/ 2147483646 w 16016"/>
                  <a:gd name="T21" fmla="*/ 2147483646 h 4122"/>
                  <a:gd name="T22" fmla="*/ 2147483646 w 16016"/>
                  <a:gd name="T23" fmla="*/ 2147483646 h 4122"/>
                  <a:gd name="T24" fmla="*/ 2147483646 w 16016"/>
                  <a:gd name="T25" fmla="*/ 2147483646 h 4122"/>
                  <a:gd name="T26" fmla="*/ 2147483646 w 16016"/>
                  <a:gd name="T27" fmla="*/ 2147483646 h 4122"/>
                  <a:gd name="T28" fmla="*/ 2147483646 w 16016"/>
                  <a:gd name="T29" fmla="*/ 2147483646 h 4122"/>
                  <a:gd name="T30" fmla="*/ 2147483646 w 16016"/>
                  <a:gd name="T31" fmla="*/ 2147483646 h 4122"/>
                  <a:gd name="T32" fmla="*/ 2147483646 w 16016"/>
                  <a:gd name="T33" fmla="*/ 2147483646 h 4122"/>
                  <a:gd name="T34" fmla="*/ 2147483646 w 16016"/>
                  <a:gd name="T35" fmla="*/ 2147483646 h 4122"/>
                  <a:gd name="T36" fmla="*/ 2147483646 w 16016"/>
                  <a:gd name="T37" fmla="*/ 2147483646 h 4122"/>
                  <a:gd name="T38" fmla="*/ 2147483646 w 16016"/>
                  <a:gd name="T39" fmla="*/ 2147483646 h 4122"/>
                  <a:gd name="T40" fmla="*/ 2147483646 w 16016"/>
                  <a:gd name="T41" fmla="*/ 2147483646 h 4122"/>
                  <a:gd name="T42" fmla="*/ 2147483646 w 16016"/>
                  <a:gd name="T43" fmla="*/ 2147483646 h 4122"/>
                  <a:gd name="T44" fmla="*/ 2147483646 w 16016"/>
                  <a:gd name="T45" fmla="*/ 2147483646 h 4122"/>
                  <a:gd name="T46" fmla="*/ 2147483646 w 16016"/>
                  <a:gd name="T47" fmla="*/ 2147483646 h 4122"/>
                  <a:gd name="T48" fmla="*/ 2147483646 w 16016"/>
                  <a:gd name="T49" fmla="*/ 2147483646 h 4122"/>
                  <a:gd name="T50" fmla="*/ 2147483646 w 16016"/>
                  <a:gd name="T51" fmla="*/ 2147483646 h 4122"/>
                  <a:gd name="T52" fmla="*/ 2147483646 w 16016"/>
                  <a:gd name="T53" fmla="*/ 2147483646 h 4122"/>
                  <a:gd name="T54" fmla="*/ 2147483646 w 16016"/>
                  <a:gd name="T55" fmla="*/ 2147483646 h 4122"/>
                  <a:gd name="T56" fmla="*/ 2147483646 w 16016"/>
                  <a:gd name="T57" fmla="*/ 2147483646 h 4122"/>
                  <a:gd name="T58" fmla="*/ 2147483646 w 16016"/>
                  <a:gd name="T59" fmla="*/ 2147483646 h 4122"/>
                  <a:gd name="T60" fmla="*/ 2147483646 w 16016"/>
                  <a:gd name="T61" fmla="*/ 2147483646 h 4122"/>
                  <a:gd name="T62" fmla="*/ 2147483646 w 16016"/>
                  <a:gd name="T63" fmla="*/ 2147483646 h 4122"/>
                  <a:gd name="T64" fmla="*/ 2147483646 w 16016"/>
                  <a:gd name="T65" fmla="*/ 2147483646 h 4122"/>
                  <a:gd name="T66" fmla="*/ 2147483646 w 16016"/>
                  <a:gd name="T67" fmla="*/ 2147483646 h 4122"/>
                  <a:gd name="T68" fmla="*/ 2147483646 w 16016"/>
                  <a:gd name="T69" fmla="*/ 2147483646 h 4122"/>
                  <a:gd name="T70" fmla="*/ 2147483646 w 16016"/>
                  <a:gd name="T71" fmla="*/ 2147483646 h 4122"/>
                  <a:gd name="T72" fmla="*/ 2147483646 w 16016"/>
                  <a:gd name="T73" fmla="*/ 2147483646 h 4122"/>
                  <a:gd name="T74" fmla="*/ 2147483646 w 16016"/>
                  <a:gd name="T75" fmla="*/ 2147483646 h 4122"/>
                  <a:gd name="T76" fmla="*/ 2147483646 w 16016"/>
                  <a:gd name="T77" fmla="*/ 2147483646 h 4122"/>
                  <a:gd name="T78" fmla="*/ 2147483646 w 16016"/>
                  <a:gd name="T79" fmla="*/ 2147483646 h 4122"/>
                  <a:gd name="T80" fmla="*/ 2147483646 w 16016"/>
                  <a:gd name="T81" fmla="*/ 2147483646 h 4122"/>
                  <a:gd name="T82" fmla="*/ 2147483646 w 16016"/>
                  <a:gd name="T83" fmla="*/ 2147483646 h 4122"/>
                  <a:gd name="T84" fmla="*/ 2147483646 w 16016"/>
                  <a:gd name="T85" fmla="*/ 2147483646 h 4122"/>
                  <a:gd name="T86" fmla="*/ 2147483646 w 16016"/>
                  <a:gd name="T87" fmla="*/ 2147483646 h 4122"/>
                  <a:gd name="T88" fmla="*/ 2147483646 w 16016"/>
                  <a:gd name="T89" fmla="*/ 2147483646 h 4122"/>
                  <a:gd name="T90" fmla="*/ 2147483646 w 16016"/>
                  <a:gd name="T91" fmla="*/ 2147483646 h 4122"/>
                  <a:gd name="T92" fmla="*/ 2147483646 w 16016"/>
                  <a:gd name="T93" fmla="*/ 2147483646 h 4122"/>
                  <a:gd name="T94" fmla="*/ 2147483646 w 16016"/>
                  <a:gd name="T95" fmla="*/ 2147483646 h 4122"/>
                  <a:gd name="T96" fmla="*/ 2147483646 w 16016"/>
                  <a:gd name="T97" fmla="*/ 2147483646 h 4122"/>
                  <a:gd name="T98" fmla="*/ 2147483646 w 16016"/>
                  <a:gd name="T99" fmla="*/ 2147483646 h 4122"/>
                  <a:gd name="T100" fmla="*/ 2147483646 w 16016"/>
                  <a:gd name="T101" fmla="*/ 2147483646 h 412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6016" h="4122">
                    <a:moveTo>
                      <a:pt x="16" y="4122"/>
                    </a:moveTo>
                    <a:cubicBezTo>
                      <a:pt x="16" y="2330"/>
                      <a:pt x="16" y="2330"/>
                      <a:pt x="16" y="2330"/>
                    </a:cubicBezTo>
                    <a:cubicBezTo>
                      <a:pt x="325" y="2330"/>
                      <a:pt x="325" y="2330"/>
                      <a:pt x="325" y="2330"/>
                    </a:cubicBezTo>
                    <a:cubicBezTo>
                      <a:pt x="311" y="2161"/>
                      <a:pt x="311" y="2161"/>
                      <a:pt x="311" y="2161"/>
                    </a:cubicBezTo>
                    <a:cubicBezTo>
                      <a:pt x="159" y="2119"/>
                      <a:pt x="43" y="1985"/>
                      <a:pt x="24" y="1817"/>
                    </a:cubicBezTo>
                    <a:cubicBezTo>
                      <a:pt x="0" y="1596"/>
                      <a:pt x="154" y="1394"/>
                      <a:pt x="367" y="1368"/>
                    </a:cubicBezTo>
                    <a:cubicBezTo>
                      <a:pt x="383" y="1366"/>
                      <a:pt x="398" y="1366"/>
                      <a:pt x="414" y="1366"/>
                    </a:cubicBezTo>
                    <a:cubicBezTo>
                      <a:pt x="613" y="1366"/>
                      <a:pt x="780" y="1520"/>
                      <a:pt x="803" y="1724"/>
                    </a:cubicBezTo>
                    <a:cubicBezTo>
                      <a:pt x="822" y="1893"/>
                      <a:pt x="736" y="2051"/>
                      <a:pt x="598" y="2127"/>
                    </a:cubicBezTo>
                    <a:cubicBezTo>
                      <a:pt x="627" y="2330"/>
                      <a:pt x="627" y="2330"/>
                      <a:pt x="627" y="2330"/>
                    </a:cubicBezTo>
                    <a:cubicBezTo>
                      <a:pt x="1016" y="2330"/>
                      <a:pt x="1016" y="2330"/>
                      <a:pt x="1016" y="2330"/>
                    </a:cubicBezTo>
                    <a:cubicBezTo>
                      <a:pt x="1066" y="1974"/>
                      <a:pt x="1066" y="1974"/>
                      <a:pt x="1066" y="1974"/>
                    </a:cubicBezTo>
                    <a:cubicBezTo>
                      <a:pt x="876" y="1886"/>
                      <a:pt x="756" y="1677"/>
                      <a:pt x="781" y="1453"/>
                    </a:cubicBezTo>
                    <a:cubicBezTo>
                      <a:pt x="809" y="1196"/>
                      <a:pt x="1018" y="1003"/>
                      <a:pt x="1268" y="1003"/>
                    </a:cubicBezTo>
                    <a:cubicBezTo>
                      <a:pt x="1287" y="1003"/>
                      <a:pt x="1306" y="1004"/>
                      <a:pt x="1325" y="1006"/>
                    </a:cubicBezTo>
                    <a:cubicBezTo>
                      <a:pt x="1530" y="1031"/>
                      <a:pt x="1690" y="1184"/>
                      <a:pt x="1741" y="1378"/>
                    </a:cubicBezTo>
                    <a:cubicBezTo>
                      <a:pt x="1811" y="1288"/>
                      <a:pt x="1913" y="1225"/>
                      <a:pt x="2033" y="1210"/>
                    </a:cubicBezTo>
                    <a:cubicBezTo>
                      <a:pt x="2050" y="1208"/>
                      <a:pt x="2067" y="1207"/>
                      <a:pt x="2085" y="1207"/>
                    </a:cubicBezTo>
                    <a:cubicBezTo>
                      <a:pt x="2307" y="1207"/>
                      <a:pt x="2494" y="1380"/>
                      <a:pt x="2520" y="1609"/>
                    </a:cubicBezTo>
                    <a:cubicBezTo>
                      <a:pt x="2542" y="1804"/>
                      <a:pt x="2440" y="1986"/>
                      <a:pt x="2277" y="2068"/>
                    </a:cubicBezTo>
                    <a:cubicBezTo>
                      <a:pt x="2314" y="2330"/>
                      <a:pt x="2314" y="2330"/>
                      <a:pt x="2314" y="2330"/>
                    </a:cubicBezTo>
                    <a:cubicBezTo>
                      <a:pt x="2550" y="2330"/>
                      <a:pt x="2550" y="2330"/>
                      <a:pt x="2550" y="2330"/>
                    </a:cubicBezTo>
                    <a:cubicBezTo>
                      <a:pt x="2550" y="1119"/>
                      <a:pt x="2550" y="1119"/>
                      <a:pt x="2550" y="1119"/>
                    </a:cubicBezTo>
                    <a:cubicBezTo>
                      <a:pt x="3133" y="536"/>
                      <a:pt x="3133" y="536"/>
                      <a:pt x="3133" y="536"/>
                    </a:cubicBezTo>
                    <a:cubicBezTo>
                      <a:pt x="3288" y="691"/>
                      <a:pt x="3288" y="691"/>
                      <a:pt x="3288" y="691"/>
                    </a:cubicBezTo>
                    <a:cubicBezTo>
                      <a:pt x="3607" y="691"/>
                      <a:pt x="3607" y="691"/>
                      <a:pt x="3607" y="691"/>
                    </a:cubicBezTo>
                    <a:cubicBezTo>
                      <a:pt x="3607" y="1010"/>
                      <a:pt x="3607" y="1010"/>
                      <a:pt x="3607" y="1010"/>
                    </a:cubicBezTo>
                    <a:cubicBezTo>
                      <a:pt x="3717" y="1119"/>
                      <a:pt x="3717" y="1119"/>
                      <a:pt x="3717" y="1119"/>
                    </a:cubicBezTo>
                    <a:cubicBezTo>
                      <a:pt x="3717" y="2330"/>
                      <a:pt x="3717" y="2330"/>
                      <a:pt x="3717" y="2330"/>
                    </a:cubicBezTo>
                    <a:cubicBezTo>
                      <a:pt x="4340" y="2330"/>
                      <a:pt x="4340" y="2330"/>
                      <a:pt x="4340" y="2330"/>
                    </a:cubicBezTo>
                    <a:cubicBezTo>
                      <a:pt x="4266" y="1986"/>
                      <a:pt x="4266" y="1986"/>
                      <a:pt x="4266" y="1986"/>
                    </a:cubicBezTo>
                    <a:cubicBezTo>
                      <a:pt x="4031" y="1970"/>
                      <a:pt x="3831" y="1800"/>
                      <a:pt x="3773" y="1562"/>
                    </a:cubicBezTo>
                    <a:cubicBezTo>
                      <a:pt x="3737" y="1417"/>
                      <a:pt x="3759" y="1268"/>
                      <a:pt x="3836" y="1144"/>
                    </a:cubicBezTo>
                    <a:cubicBezTo>
                      <a:pt x="3910" y="1025"/>
                      <a:pt x="4025" y="943"/>
                      <a:pt x="4160" y="913"/>
                    </a:cubicBezTo>
                    <a:cubicBezTo>
                      <a:pt x="4197" y="905"/>
                      <a:pt x="4235" y="901"/>
                      <a:pt x="4273" y="901"/>
                    </a:cubicBezTo>
                    <a:cubicBezTo>
                      <a:pt x="4520" y="901"/>
                      <a:pt x="4743" y="1080"/>
                      <a:pt x="4804" y="1327"/>
                    </a:cubicBezTo>
                    <a:cubicBezTo>
                      <a:pt x="4863" y="1566"/>
                      <a:pt x="4759" y="1804"/>
                      <a:pt x="4562" y="1918"/>
                    </a:cubicBezTo>
                    <a:cubicBezTo>
                      <a:pt x="4677" y="2330"/>
                      <a:pt x="4677" y="2330"/>
                      <a:pt x="4677" y="2330"/>
                    </a:cubicBezTo>
                    <a:cubicBezTo>
                      <a:pt x="4872" y="2330"/>
                      <a:pt x="4872" y="2330"/>
                      <a:pt x="4872" y="2330"/>
                    </a:cubicBezTo>
                    <a:cubicBezTo>
                      <a:pt x="4872" y="583"/>
                      <a:pt x="4872" y="583"/>
                      <a:pt x="4872" y="583"/>
                    </a:cubicBezTo>
                    <a:cubicBezTo>
                      <a:pt x="4982" y="473"/>
                      <a:pt x="4982" y="473"/>
                      <a:pt x="4982" y="473"/>
                    </a:cubicBezTo>
                    <a:cubicBezTo>
                      <a:pt x="4982" y="113"/>
                      <a:pt x="4982" y="113"/>
                      <a:pt x="4982" y="113"/>
                    </a:cubicBezTo>
                    <a:cubicBezTo>
                      <a:pt x="5342" y="113"/>
                      <a:pt x="5342" y="113"/>
                      <a:pt x="5342" y="113"/>
                    </a:cubicBezTo>
                    <a:cubicBezTo>
                      <a:pt x="5455" y="0"/>
                      <a:pt x="5455" y="0"/>
                      <a:pt x="5455" y="0"/>
                    </a:cubicBezTo>
                    <a:cubicBezTo>
                      <a:pt x="6038" y="583"/>
                      <a:pt x="6038" y="583"/>
                      <a:pt x="6038" y="583"/>
                    </a:cubicBezTo>
                    <a:cubicBezTo>
                      <a:pt x="6038" y="1355"/>
                      <a:pt x="6038" y="1355"/>
                      <a:pt x="6038" y="1355"/>
                    </a:cubicBezTo>
                    <a:cubicBezTo>
                      <a:pt x="6107" y="1277"/>
                      <a:pt x="6202" y="1223"/>
                      <a:pt x="6310" y="1210"/>
                    </a:cubicBezTo>
                    <a:cubicBezTo>
                      <a:pt x="6328" y="1208"/>
                      <a:pt x="6345" y="1207"/>
                      <a:pt x="6362" y="1207"/>
                    </a:cubicBezTo>
                    <a:cubicBezTo>
                      <a:pt x="6521" y="1207"/>
                      <a:pt x="6662" y="1295"/>
                      <a:pt x="6739" y="1428"/>
                    </a:cubicBezTo>
                    <a:cubicBezTo>
                      <a:pt x="6804" y="1225"/>
                      <a:pt x="6989" y="1081"/>
                      <a:pt x="7204" y="1081"/>
                    </a:cubicBezTo>
                    <a:cubicBezTo>
                      <a:pt x="7223" y="1081"/>
                      <a:pt x="7242" y="1082"/>
                      <a:pt x="7262" y="1085"/>
                    </a:cubicBezTo>
                    <a:cubicBezTo>
                      <a:pt x="7441" y="1107"/>
                      <a:pt x="7587" y="1228"/>
                      <a:pt x="7654" y="1389"/>
                    </a:cubicBezTo>
                    <a:cubicBezTo>
                      <a:pt x="7782" y="1389"/>
                      <a:pt x="7782" y="1389"/>
                      <a:pt x="7782" y="1389"/>
                    </a:cubicBezTo>
                    <a:cubicBezTo>
                      <a:pt x="7782" y="1259"/>
                      <a:pt x="7782" y="1259"/>
                      <a:pt x="7782" y="1259"/>
                    </a:cubicBezTo>
                    <a:cubicBezTo>
                      <a:pt x="8164" y="1259"/>
                      <a:pt x="8164" y="1259"/>
                      <a:pt x="8164" y="1259"/>
                    </a:cubicBezTo>
                    <a:cubicBezTo>
                      <a:pt x="8164" y="1389"/>
                      <a:pt x="8164" y="1389"/>
                      <a:pt x="8164" y="1389"/>
                    </a:cubicBezTo>
                    <a:cubicBezTo>
                      <a:pt x="9020" y="1389"/>
                      <a:pt x="9020" y="1389"/>
                      <a:pt x="9020" y="1389"/>
                    </a:cubicBezTo>
                    <a:cubicBezTo>
                      <a:pt x="9055" y="1496"/>
                      <a:pt x="9055" y="1496"/>
                      <a:pt x="9055" y="1496"/>
                    </a:cubicBezTo>
                    <a:cubicBezTo>
                      <a:pt x="9112" y="1402"/>
                      <a:pt x="9202" y="1330"/>
                      <a:pt x="9312" y="1300"/>
                    </a:cubicBezTo>
                    <a:cubicBezTo>
                      <a:pt x="9349" y="1290"/>
                      <a:pt x="9387" y="1285"/>
                      <a:pt x="9425" y="1285"/>
                    </a:cubicBezTo>
                    <a:cubicBezTo>
                      <a:pt x="9625" y="1285"/>
                      <a:pt x="9799" y="1425"/>
                      <a:pt x="9849" y="1625"/>
                    </a:cubicBezTo>
                    <a:cubicBezTo>
                      <a:pt x="9896" y="1815"/>
                      <a:pt x="9820" y="2010"/>
                      <a:pt x="9670" y="2114"/>
                    </a:cubicBezTo>
                    <a:cubicBezTo>
                      <a:pt x="9731" y="2330"/>
                      <a:pt x="9731" y="2330"/>
                      <a:pt x="9731" y="2330"/>
                    </a:cubicBezTo>
                    <a:cubicBezTo>
                      <a:pt x="9887" y="2330"/>
                      <a:pt x="9887" y="2330"/>
                      <a:pt x="9887" y="2330"/>
                    </a:cubicBezTo>
                    <a:cubicBezTo>
                      <a:pt x="9887" y="1119"/>
                      <a:pt x="9887" y="1119"/>
                      <a:pt x="9887" y="1119"/>
                    </a:cubicBezTo>
                    <a:cubicBezTo>
                      <a:pt x="10470" y="536"/>
                      <a:pt x="10470" y="536"/>
                      <a:pt x="10470" y="536"/>
                    </a:cubicBezTo>
                    <a:cubicBezTo>
                      <a:pt x="10625" y="691"/>
                      <a:pt x="10625" y="691"/>
                      <a:pt x="10625" y="691"/>
                    </a:cubicBezTo>
                    <a:cubicBezTo>
                      <a:pt x="10943" y="691"/>
                      <a:pt x="10943" y="691"/>
                      <a:pt x="10943" y="691"/>
                    </a:cubicBezTo>
                    <a:cubicBezTo>
                      <a:pt x="10943" y="1010"/>
                      <a:pt x="10943" y="1010"/>
                      <a:pt x="10943" y="1010"/>
                    </a:cubicBezTo>
                    <a:cubicBezTo>
                      <a:pt x="11053" y="1119"/>
                      <a:pt x="11053" y="1119"/>
                      <a:pt x="11053" y="1119"/>
                    </a:cubicBezTo>
                    <a:cubicBezTo>
                      <a:pt x="11053" y="1202"/>
                      <a:pt x="11053" y="1202"/>
                      <a:pt x="11053" y="1202"/>
                    </a:cubicBezTo>
                    <a:cubicBezTo>
                      <a:pt x="11130" y="1147"/>
                      <a:pt x="11223" y="1115"/>
                      <a:pt x="11322" y="1115"/>
                    </a:cubicBezTo>
                    <a:cubicBezTo>
                      <a:pt x="11350" y="1115"/>
                      <a:pt x="11378" y="1118"/>
                      <a:pt x="11406" y="1123"/>
                    </a:cubicBezTo>
                    <a:cubicBezTo>
                      <a:pt x="11537" y="1147"/>
                      <a:pt x="11647" y="1225"/>
                      <a:pt x="11717" y="1332"/>
                    </a:cubicBezTo>
                    <a:cubicBezTo>
                      <a:pt x="11717" y="583"/>
                      <a:pt x="11717" y="583"/>
                      <a:pt x="11717" y="583"/>
                    </a:cubicBezTo>
                    <a:cubicBezTo>
                      <a:pt x="11827" y="473"/>
                      <a:pt x="11827" y="473"/>
                      <a:pt x="11827" y="473"/>
                    </a:cubicBezTo>
                    <a:cubicBezTo>
                      <a:pt x="11827" y="113"/>
                      <a:pt x="11827" y="113"/>
                      <a:pt x="11827" y="113"/>
                    </a:cubicBezTo>
                    <a:cubicBezTo>
                      <a:pt x="12187" y="113"/>
                      <a:pt x="12187" y="113"/>
                      <a:pt x="12187" y="113"/>
                    </a:cubicBezTo>
                    <a:cubicBezTo>
                      <a:pt x="12300" y="0"/>
                      <a:pt x="12300" y="0"/>
                      <a:pt x="12300" y="0"/>
                    </a:cubicBezTo>
                    <a:cubicBezTo>
                      <a:pt x="12884" y="583"/>
                      <a:pt x="12884" y="583"/>
                      <a:pt x="12884" y="583"/>
                    </a:cubicBezTo>
                    <a:cubicBezTo>
                      <a:pt x="12884" y="1378"/>
                      <a:pt x="12884" y="1378"/>
                      <a:pt x="12884" y="1378"/>
                    </a:cubicBezTo>
                    <a:cubicBezTo>
                      <a:pt x="12932" y="1337"/>
                      <a:pt x="12989" y="1305"/>
                      <a:pt x="13053" y="1288"/>
                    </a:cubicBezTo>
                    <a:cubicBezTo>
                      <a:pt x="13089" y="1278"/>
                      <a:pt x="13127" y="1273"/>
                      <a:pt x="13165" y="1273"/>
                    </a:cubicBezTo>
                    <a:cubicBezTo>
                      <a:pt x="13271" y="1273"/>
                      <a:pt x="13370" y="1312"/>
                      <a:pt x="13446" y="1378"/>
                    </a:cubicBezTo>
                    <a:cubicBezTo>
                      <a:pt x="13524" y="1202"/>
                      <a:pt x="13696" y="1081"/>
                      <a:pt x="13892" y="1081"/>
                    </a:cubicBezTo>
                    <a:cubicBezTo>
                      <a:pt x="13912" y="1081"/>
                      <a:pt x="13931" y="1082"/>
                      <a:pt x="13950" y="1085"/>
                    </a:cubicBezTo>
                    <a:cubicBezTo>
                      <a:pt x="14154" y="1110"/>
                      <a:pt x="14315" y="1262"/>
                      <a:pt x="14366" y="1456"/>
                    </a:cubicBezTo>
                    <a:cubicBezTo>
                      <a:pt x="14388" y="1389"/>
                      <a:pt x="14388" y="1389"/>
                      <a:pt x="14388" y="1389"/>
                    </a:cubicBezTo>
                    <a:cubicBezTo>
                      <a:pt x="14532" y="1389"/>
                      <a:pt x="14532" y="1389"/>
                      <a:pt x="14532" y="1389"/>
                    </a:cubicBezTo>
                    <a:cubicBezTo>
                      <a:pt x="14532" y="1259"/>
                      <a:pt x="14532" y="1259"/>
                      <a:pt x="14532" y="1259"/>
                    </a:cubicBezTo>
                    <a:cubicBezTo>
                      <a:pt x="14914" y="1259"/>
                      <a:pt x="14914" y="1259"/>
                      <a:pt x="14914" y="1259"/>
                    </a:cubicBezTo>
                    <a:cubicBezTo>
                      <a:pt x="14914" y="1389"/>
                      <a:pt x="14914" y="1389"/>
                      <a:pt x="14914" y="1389"/>
                    </a:cubicBezTo>
                    <a:cubicBezTo>
                      <a:pt x="15770" y="1389"/>
                      <a:pt x="15770" y="1389"/>
                      <a:pt x="15770" y="1389"/>
                    </a:cubicBezTo>
                    <a:cubicBezTo>
                      <a:pt x="15982" y="2035"/>
                      <a:pt x="15982" y="2035"/>
                      <a:pt x="15982" y="2035"/>
                    </a:cubicBezTo>
                    <a:cubicBezTo>
                      <a:pt x="15837" y="2035"/>
                      <a:pt x="15837" y="2035"/>
                      <a:pt x="15837" y="2035"/>
                    </a:cubicBezTo>
                    <a:cubicBezTo>
                      <a:pt x="15837" y="2330"/>
                      <a:pt x="15837" y="2330"/>
                      <a:pt x="15837" y="2330"/>
                    </a:cubicBezTo>
                    <a:cubicBezTo>
                      <a:pt x="16016" y="2330"/>
                      <a:pt x="16016" y="2330"/>
                      <a:pt x="16016" y="2330"/>
                    </a:cubicBezTo>
                    <a:cubicBezTo>
                      <a:pt x="16016" y="4122"/>
                      <a:pt x="16016" y="4122"/>
                      <a:pt x="16016" y="4122"/>
                    </a:cubicBezTo>
                    <a:lnTo>
                      <a:pt x="16" y="4122"/>
                    </a:lnTo>
                    <a:close/>
                    <a:moveTo>
                      <a:pt x="14324" y="2330"/>
                    </a:moveTo>
                    <a:cubicBezTo>
                      <a:pt x="14324" y="2035"/>
                      <a:pt x="14324" y="2035"/>
                      <a:pt x="14324" y="2035"/>
                    </a:cubicBezTo>
                    <a:cubicBezTo>
                      <a:pt x="14176" y="2035"/>
                      <a:pt x="14176" y="2035"/>
                      <a:pt x="14176" y="2035"/>
                    </a:cubicBezTo>
                    <a:cubicBezTo>
                      <a:pt x="14176" y="2035"/>
                      <a:pt x="14063" y="2073"/>
                      <a:pt x="13989" y="2088"/>
                    </a:cubicBezTo>
                    <a:cubicBezTo>
                      <a:pt x="13969" y="2330"/>
                      <a:pt x="13969" y="2330"/>
                      <a:pt x="13969" y="2330"/>
                    </a:cubicBezTo>
                    <a:lnTo>
                      <a:pt x="14324" y="2330"/>
                    </a:lnTo>
                    <a:close/>
                    <a:moveTo>
                      <a:pt x="13652" y="2330"/>
                    </a:moveTo>
                    <a:cubicBezTo>
                      <a:pt x="13691" y="2053"/>
                      <a:pt x="13691" y="2053"/>
                      <a:pt x="13691" y="2053"/>
                    </a:cubicBezTo>
                    <a:cubicBezTo>
                      <a:pt x="13637" y="2027"/>
                      <a:pt x="13588" y="1992"/>
                      <a:pt x="13546" y="1949"/>
                    </a:cubicBezTo>
                    <a:cubicBezTo>
                      <a:pt x="13513" y="2010"/>
                      <a:pt x="13467" y="2062"/>
                      <a:pt x="13410" y="2102"/>
                    </a:cubicBezTo>
                    <a:cubicBezTo>
                      <a:pt x="13474" y="2330"/>
                      <a:pt x="13474" y="2330"/>
                      <a:pt x="13474" y="2330"/>
                    </a:cubicBezTo>
                    <a:lnTo>
                      <a:pt x="13652" y="2330"/>
                    </a:lnTo>
                    <a:close/>
                    <a:moveTo>
                      <a:pt x="13159" y="2330"/>
                    </a:moveTo>
                    <a:cubicBezTo>
                      <a:pt x="13126" y="2178"/>
                      <a:pt x="13126" y="2178"/>
                      <a:pt x="13126" y="2178"/>
                    </a:cubicBezTo>
                    <a:cubicBezTo>
                      <a:pt x="13035" y="2170"/>
                      <a:pt x="12951" y="2133"/>
                      <a:pt x="12884" y="2075"/>
                    </a:cubicBezTo>
                    <a:cubicBezTo>
                      <a:pt x="12884" y="2330"/>
                      <a:pt x="12884" y="2330"/>
                      <a:pt x="12884" y="2330"/>
                    </a:cubicBezTo>
                    <a:lnTo>
                      <a:pt x="13159" y="2330"/>
                    </a:lnTo>
                    <a:close/>
                    <a:moveTo>
                      <a:pt x="11717" y="2330"/>
                    </a:moveTo>
                    <a:cubicBezTo>
                      <a:pt x="11717" y="1892"/>
                      <a:pt x="11717" y="1892"/>
                      <a:pt x="11717" y="1892"/>
                    </a:cubicBezTo>
                    <a:cubicBezTo>
                      <a:pt x="11644" y="2002"/>
                      <a:pt x="11529" y="2077"/>
                      <a:pt x="11398" y="2097"/>
                    </a:cubicBezTo>
                    <a:cubicBezTo>
                      <a:pt x="11368" y="2330"/>
                      <a:pt x="11368" y="2330"/>
                      <a:pt x="11368" y="2330"/>
                    </a:cubicBezTo>
                    <a:lnTo>
                      <a:pt x="11717" y="2330"/>
                    </a:lnTo>
                    <a:close/>
                    <a:moveTo>
                      <a:pt x="9416" y="2330"/>
                    </a:moveTo>
                    <a:cubicBezTo>
                      <a:pt x="9386" y="2190"/>
                      <a:pt x="9386" y="2190"/>
                      <a:pt x="9386" y="2190"/>
                    </a:cubicBezTo>
                    <a:cubicBezTo>
                      <a:pt x="9270" y="2180"/>
                      <a:pt x="9165" y="2123"/>
                      <a:pt x="9092" y="2035"/>
                    </a:cubicBezTo>
                    <a:cubicBezTo>
                      <a:pt x="9087" y="2035"/>
                      <a:pt x="9087" y="2035"/>
                      <a:pt x="9087" y="2035"/>
                    </a:cubicBezTo>
                    <a:cubicBezTo>
                      <a:pt x="9087" y="2330"/>
                      <a:pt x="9087" y="2330"/>
                      <a:pt x="9087" y="2330"/>
                    </a:cubicBezTo>
                    <a:lnTo>
                      <a:pt x="9416" y="2330"/>
                    </a:lnTo>
                    <a:close/>
                    <a:moveTo>
                      <a:pt x="7574" y="2330"/>
                    </a:moveTo>
                    <a:cubicBezTo>
                      <a:pt x="7574" y="2035"/>
                      <a:pt x="7574" y="2035"/>
                      <a:pt x="7574" y="2035"/>
                    </a:cubicBezTo>
                    <a:cubicBezTo>
                      <a:pt x="7441" y="2035"/>
                      <a:pt x="7441" y="2035"/>
                      <a:pt x="7441" y="2035"/>
                    </a:cubicBezTo>
                    <a:cubicBezTo>
                      <a:pt x="7397" y="2060"/>
                      <a:pt x="7350" y="2078"/>
                      <a:pt x="7300" y="2088"/>
                    </a:cubicBezTo>
                    <a:cubicBezTo>
                      <a:pt x="7280" y="2330"/>
                      <a:pt x="7280" y="2330"/>
                      <a:pt x="7280" y="2330"/>
                    </a:cubicBezTo>
                    <a:lnTo>
                      <a:pt x="7574" y="2330"/>
                    </a:lnTo>
                    <a:close/>
                    <a:moveTo>
                      <a:pt x="6963" y="2330"/>
                    </a:moveTo>
                    <a:cubicBezTo>
                      <a:pt x="7003" y="2053"/>
                      <a:pt x="7003" y="2053"/>
                      <a:pt x="7003" y="2053"/>
                    </a:cubicBezTo>
                    <a:cubicBezTo>
                      <a:pt x="6902" y="2006"/>
                      <a:pt x="6820" y="1925"/>
                      <a:pt x="6770" y="1826"/>
                    </a:cubicBezTo>
                    <a:cubicBezTo>
                      <a:pt x="6730" y="1931"/>
                      <a:pt x="6654" y="2018"/>
                      <a:pt x="6555" y="2068"/>
                    </a:cubicBezTo>
                    <a:cubicBezTo>
                      <a:pt x="6592" y="2330"/>
                      <a:pt x="6592" y="2330"/>
                      <a:pt x="6592" y="2330"/>
                    </a:cubicBezTo>
                    <a:lnTo>
                      <a:pt x="6963" y="2330"/>
                    </a:lnTo>
                    <a:close/>
                    <a:moveTo>
                      <a:pt x="6281" y="2330"/>
                    </a:moveTo>
                    <a:cubicBezTo>
                      <a:pt x="6262" y="2103"/>
                      <a:pt x="6262" y="2103"/>
                      <a:pt x="6262" y="2103"/>
                    </a:cubicBezTo>
                    <a:cubicBezTo>
                      <a:pt x="6175" y="2082"/>
                      <a:pt x="6097" y="2034"/>
                      <a:pt x="6038" y="1967"/>
                    </a:cubicBezTo>
                    <a:cubicBezTo>
                      <a:pt x="6038" y="2330"/>
                      <a:pt x="6038" y="2330"/>
                      <a:pt x="6038" y="2330"/>
                    </a:cubicBezTo>
                    <a:lnTo>
                      <a:pt x="6281" y="2330"/>
                    </a:lnTo>
                    <a:close/>
                    <a:moveTo>
                      <a:pt x="2003" y="2330"/>
                    </a:moveTo>
                    <a:cubicBezTo>
                      <a:pt x="1985" y="2103"/>
                      <a:pt x="1985" y="2103"/>
                      <a:pt x="1985" y="2103"/>
                    </a:cubicBezTo>
                    <a:cubicBezTo>
                      <a:pt x="1837" y="2067"/>
                      <a:pt x="1716" y="1954"/>
                      <a:pt x="1668" y="1805"/>
                    </a:cubicBezTo>
                    <a:cubicBezTo>
                      <a:pt x="1597" y="1909"/>
                      <a:pt x="1489" y="1984"/>
                      <a:pt x="1364" y="2009"/>
                    </a:cubicBezTo>
                    <a:cubicBezTo>
                      <a:pt x="1338" y="2330"/>
                      <a:pt x="1338" y="2330"/>
                      <a:pt x="1338" y="2330"/>
                    </a:cubicBezTo>
                    <a:lnTo>
                      <a:pt x="2003" y="2330"/>
                    </a:lnTo>
                    <a:close/>
                    <a:moveTo>
                      <a:pt x="11053" y="2310"/>
                    </a:moveTo>
                    <a:cubicBezTo>
                      <a:pt x="11104" y="2045"/>
                      <a:pt x="11104" y="2045"/>
                      <a:pt x="11104" y="2045"/>
                    </a:cubicBezTo>
                    <a:cubicBezTo>
                      <a:pt x="11087" y="2036"/>
                      <a:pt x="11070" y="2025"/>
                      <a:pt x="11053" y="2013"/>
                    </a:cubicBezTo>
                    <a:lnTo>
                      <a:pt x="11053" y="2310"/>
                    </a:ln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6947" name="组合 543"/>
              <p:cNvGrpSpPr/>
              <p:nvPr/>
            </p:nvGrpSpPr>
            <p:grpSpPr bwMode="auto">
              <a:xfrm>
                <a:off x="3923204" y="3574713"/>
                <a:ext cx="447479" cy="864823"/>
                <a:chOff x="3951779" y="3574713"/>
                <a:chExt cx="447479" cy="864823"/>
              </a:xfrm>
            </p:grpSpPr>
            <p:sp>
              <p:nvSpPr>
                <p:cNvPr id="37129" name="Freeform 70"/>
                <p:cNvSpPr/>
                <p:nvPr/>
              </p:nvSpPr>
              <p:spPr bwMode="auto">
                <a:xfrm>
                  <a:off x="3951779" y="3574713"/>
                  <a:ext cx="447479" cy="470078"/>
                </a:xfrm>
                <a:custGeom>
                  <a:avLst/>
                  <a:gdLst>
                    <a:gd name="T0" fmla="*/ 2147483646 w 766"/>
                    <a:gd name="T1" fmla="*/ 2147483646 h 805"/>
                    <a:gd name="T2" fmla="*/ 2147483646 w 766"/>
                    <a:gd name="T3" fmla="*/ 2147483646 h 805"/>
                    <a:gd name="T4" fmla="*/ 2147483646 w 766"/>
                    <a:gd name="T5" fmla="*/ 2147483646 h 805"/>
                    <a:gd name="T6" fmla="*/ 2147483646 w 766"/>
                    <a:gd name="T7" fmla="*/ 2147483646 h 805"/>
                    <a:gd name="T8" fmla="*/ 2147483646 w 766"/>
                    <a:gd name="T9" fmla="*/ 2147483646 h 8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66" h="805">
                      <a:moveTo>
                        <a:pt x="425" y="25"/>
                      </a:moveTo>
                      <a:cubicBezTo>
                        <a:pt x="226" y="0"/>
                        <a:pt x="46" y="150"/>
                        <a:pt x="23" y="359"/>
                      </a:cubicBezTo>
                      <a:cubicBezTo>
                        <a:pt x="0" y="567"/>
                        <a:pt x="142" y="756"/>
                        <a:pt x="341" y="780"/>
                      </a:cubicBezTo>
                      <a:cubicBezTo>
                        <a:pt x="540" y="805"/>
                        <a:pt x="720" y="655"/>
                        <a:pt x="743" y="447"/>
                      </a:cubicBezTo>
                      <a:cubicBezTo>
                        <a:pt x="766" y="238"/>
                        <a:pt x="624" y="49"/>
                        <a:pt x="425" y="25"/>
                      </a:cubicBezTo>
                      <a:close/>
                    </a:path>
                  </a:pathLst>
                </a:custGeom>
                <a:solidFill>
                  <a:srgbClr val="CCD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130" name="Freeform 71"/>
                <p:cNvSpPr/>
                <p:nvPr/>
              </p:nvSpPr>
              <p:spPr bwMode="auto">
                <a:xfrm>
                  <a:off x="4069299" y="3671139"/>
                  <a:ext cx="263666" cy="768397"/>
                </a:xfrm>
                <a:custGeom>
                  <a:avLst/>
                  <a:gdLst>
                    <a:gd name="T0" fmla="*/ 2147483646 w 175"/>
                    <a:gd name="T1" fmla="*/ 0 h 510"/>
                    <a:gd name="T2" fmla="*/ 2147483646 w 175"/>
                    <a:gd name="T3" fmla="*/ 2147483646 h 510"/>
                    <a:gd name="T4" fmla="*/ 0 w 175"/>
                    <a:gd name="T5" fmla="*/ 2147483646 h 510"/>
                    <a:gd name="T6" fmla="*/ 2147483646 w 175"/>
                    <a:gd name="T7" fmla="*/ 2147483646 h 510"/>
                    <a:gd name="T8" fmla="*/ 2147483646 w 175"/>
                    <a:gd name="T9" fmla="*/ 2147483646 h 510"/>
                    <a:gd name="T10" fmla="*/ 2147483646 w 175"/>
                    <a:gd name="T11" fmla="*/ 2147483646 h 510"/>
                    <a:gd name="T12" fmla="*/ 2147483646 w 175"/>
                    <a:gd name="T13" fmla="*/ 2147483646 h 510"/>
                    <a:gd name="T14" fmla="*/ 2147483646 w 175"/>
                    <a:gd name="T15" fmla="*/ 2147483646 h 510"/>
                    <a:gd name="T16" fmla="*/ 2147483646 w 175"/>
                    <a:gd name="T17" fmla="*/ 2147483646 h 510"/>
                    <a:gd name="T18" fmla="*/ 2147483646 w 175"/>
                    <a:gd name="T19" fmla="*/ 0 h 5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5" h="510">
                      <a:moveTo>
                        <a:pt x="82" y="0"/>
                      </a:moveTo>
                      <a:lnTo>
                        <a:pt x="63" y="130"/>
                      </a:lnTo>
                      <a:lnTo>
                        <a:pt x="0" y="39"/>
                      </a:lnTo>
                      <a:lnTo>
                        <a:pt x="61" y="143"/>
                      </a:lnTo>
                      <a:lnTo>
                        <a:pt x="9" y="507"/>
                      </a:lnTo>
                      <a:lnTo>
                        <a:pt x="40" y="510"/>
                      </a:lnTo>
                      <a:lnTo>
                        <a:pt x="65" y="210"/>
                      </a:lnTo>
                      <a:lnTo>
                        <a:pt x="175" y="127"/>
                      </a:lnTo>
                      <a:lnTo>
                        <a:pt x="66" y="195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48" name="组合 544"/>
              <p:cNvGrpSpPr/>
              <p:nvPr/>
            </p:nvGrpSpPr>
            <p:grpSpPr bwMode="auto">
              <a:xfrm>
                <a:off x="7770520" y="3574713"/>
                <a:ext cx="448985" cy="864823"/>
                <a:chOff x="7860055" y="3574713"/>
                <a:chExt cx="448985" cy="864823"/>
              </a:xfrm>
            </p:grpSpPr>
            <p:sp>
              <p:nvSpPr>
                <p:cNvPr id="37127" name="Freeform 74"/>
                <p:cNvSpPr/>
                <p:nvPr/>
              </p:nvSpPr>
              <p:spPr bwMode="auto">
                <a:xfrm>
                  <a:off x="7860055" y="3574713"/>
                  <a:ext cx="448985" cy="470078"/>
                </a:xfrm>
                <a:custGeom>
                  <a:avLst/>
                  <a:gdLst>
                    <a:gd name="T0" fmla="*/ 2147483646 w 766"/>
                    <a:gd name="T1" fmla="*/ 2147483646 h 805"/>
                    <a:gd name="T2" fmla="*/ 2147483646 w 766"/>
                    <a:gd name="T3" fmla="*/ 2147483646 h 805"/>
                    <a:gd name="T4" fmla="*/ 2147483646 w 766"/>
                    <a:gd name="T5" fmla="*/ 2147483646 h 805"/>
                    <a:gd name="T6" fmla="*/ 2147483646 w 766"/>
                    <a:gd name="T7" fmla="*/ 2147483646 h 805"/>
                    <a:gd name="T8" fmla="*/ 2147483646 w 766"/>
                    <a:gd name="T9" fmla="*/ 2147483646 h 8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66" h="805">
                      <a:moveTo>
                        <a:pt x="425" y="25"/>
                      </a:moveTo>
                      <a:cubicBezTo>
                        <a:pt x="226" y="0"/>
                        <a:pt x="46" y="150"/>
                        <a:pt x="23" y="359"/>
                      </a:cubicBezTo>
                      <a:cubicBezTo>
                        <a:pt x="0" y="567"/>
                        <a:pt x="142" y="756"/>
                        <a:pt x="341" y="780"/>
                      </a:cubicBezTo>
                      <a:cubicBezTo>
                        <a:pt x="540" y="805"/>
                        <a:pt x="720" y="655"/>
                        <a:pt x="743" y="447"/>
                      </a:cubicBezTo>
                      <a:cubicBezTo>
                        <a:pt x="766" y="238"/>
                        <a:pt x="624" y="49"/>
                        <a:pt x="425" y="25"/>
                      </a:cubicBez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128" name="Freeform 75"/>
                <p:cNvSpPr/>
                <p:nvPr/>
              </p:nvSpPr>
              <p:spPr bwMode="auto">
                <a:xfrm>
                  <a:off x="7977575" y="3671139"/>
                  <a:ext cx="263666" cy="768397"/>
                </a:xfrm>
                <a:custGeom>
                  <a:avLst/>
                  <a:gdLst>
                    <a:gd name="T0" fmla="*/ 2147483646 w 175"/>
                    <a:gd name="T1" fmla="*/ 0 h 510"/>
                    <a:gd name="T2" fmla="*/ 2147483646 w 175"/>
                    <a:gd name="T3" fmla="*/ 2147483646 h 510"/>
                    <a:gd name="T4" fmla="*/ 0 w 175"/>
                    <a:gd name="T5" fmla="*/ 2147483646 h 510"/>
                    <a:gd name="T6" fmla="*/ 2147483646 w 175"/>
                    <a:gd name="T7" fmla="*/ 2147483646 h 510"/>
                    <a:gd name="T8" fmla="*/ 2147483646 w 175"/>
                    <a:gd name="T9" fmla="*/ 2147483646 h 510"/>
                    <a:gd name="T10" fmla="*/ 2147483646 w 175"/>
                    <a:gd name="T11" fmla="*/ 2147483646 h 510"/>
                    <a:gd name="T12" fmla="*/ 2147483646 w 175"/>
                    <a:gd name="T13" fmla="*/ 2147483646 h 510"/>
                    <a:gd name="T14" fmla="*/ 2147483646 w 175"/>
                    <a:gd name="T15" fmla="*/ 2147483646 h 510"/>
                    <a:gd name="T16" fmla="*/ 2147483646 w 175"/>
                    <a:gd name="T17" fmla="*/ 2147483646 h 510"/>
                    <a:gd name="T18" fmla="*/ 2147483646 w 175"/>
                    <a:gd name="T19" fmla="*/ 0 h 5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5" h="510">
                      <a:moveTo>
                        <a:pt x="81" y="0"/>
                      </a:moveTo>
                      <a:lnTo>
                        <a:pt x="63" y="130"/>
                      </a:lnTo>
                      <a:lnTo>
                        <a:pt x="0" y="39"/>
                      </a:lnTo>
                      <a:lnTo>
                        <a:pt x="61" y="143"/>
                      </a:lnTo>
                      <a:lnTo>
                        <a:pt x="9" y="507"/>
                      </a:lnTo>
                      <a:lnTo>
                        <a:pt x="40" y="510"/>
                      </a:lnTo>
                      <a:lnTo>
                        <a:pt x="64" y="210"/>
                      </a:lnTo>
                      <a:lnTo>
                        <a:pt x="175" y="127"/>
                      </a:lnTo>
                      <a:lnTo>
                        <a:pt x="66" y="195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49" name="组合 545"/>
              <p:cNvGrpSpPr/>
              <p:nvPr/>
            </p:nvGrpSpPr>
            <p:grpSpPr bwMode="auto">
              <a:xfrm>
                <a:off x="2859502" y="2985609"/>
                <a:ext cx="531851" cy="1408727"/>
                <a:chOff x="2888077" y="2985609"/>
                <a:chExt cx="531851" cy="1408727"/>
              </a:xfrm>
            </p:grpSpPr>
            <p:sp>
              <p:nvSpPr>
                <p:cNvPr id="37094" name="Rectangle 76"/>
                <p:cNvSpPr>
                  <a:spLocks noChangeArrowheads="1"/>
                </p:cNvSpPr>
                <p:nvPr/>
              </p:nvSpPr>
              <p:spPr bwMode="auto">
                <a:xfrm>
                  <a:off x="2952863" y="3021769"/>
                  <a:ext cx="85880" cy="206413"/>
                </a:xfrm>
                <a:prstGeom prst="rect">
                  <a:avLst/>
                </a:prstGeom>
                <a:solidFill>
                  <a:srgbClr val="C63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95" name="Freeform 77"/>
                <p:cNvSpPr/>
                <p:nvPr/>
              </p:nvSpPr>
              <p:spPr bwMode="auto">
                <a:xfrm>
                  <a:off x="2888077" y="3068475"/>
                  <a:ext cx="531851" cy="1325861"/>
                </a:xfrm>
                <a:custGeom>
                  <a:avLst/>
                  <a:gdLst>
                    <a:gd name="T0" fmla="*/ 0 w 353"/>
                    <a:gd name="T1" fmla="*/ 2147483646 h 880"/>
                    <a:gd name="T2" fmla="*/ 2147483646 w 353"/>
                    <a:gd name="T3" fmla="*/ 0 h 880"/>
                    <a:gd name="T4" fmla="*/ 2147483646 w 353"/>
                    <a:gd name="T5" fmla="*/ 2147483646 h 880"/>
                    <a:gd name="T6" fmla="*/ 2147483646 w 353"/>
                    <a:gd name="T7" fmla="*/ 2147483646 h 880"/>
                    <a:gd name="T8" fmla="*/ 0 w 353"/>
                    <a:gd name="T9" fmla="*/ 2147483646 h 880"/>
                    <a:gd name="T10" fmla="*/ 0 w 353"/>
                    <a:gd name="T11" fmla="*/ 2147483646 h 88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3" h="880">
                      <a:moveTo>
                        <a:pt x="0" y="177"/>
                      </a:moveTo>
                      <a:lnTo>
                        <a:pt x="176" y="0"/>
                      </a:lnTo>
                      <a:lnTo>
                        <a:pt x="353" y="177"/>
                      </a:lnTo>
                      <a:lnTo>
                        <a:pt x="353" y="880"/>
                      </a:lnTo>
                      <a:lnTo>
                        <a:pt x="0" y="880"/>
                      </a:lnTo>
                      <a:lnTo>
                        <a:pt x="0" y="177"/>
                      </a:lnTo>
                      <a:close/>
                    </a:path>
                  </a:pathLst>
                </a:custGeom>
                <a:solidFill>
                  <a:srgbClr val="C63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96" name="Freeform 78"/>
                <p:cNvSpPr/>
                <p:nvPr/>
              </p:nvSpPr>
              <p:spPr bwMode="auto">
                <a:xfrm>
                  <a:off x="2888077" y="2985609"/>
                  <a:ext cx="531851" cy="349545"/>
                </a:xfrm>
                <a:custGeom>
                  <a:avLst/>
                  <a:gdLst>
                    <a:gd name="T0" fmla="*/ 0 w 353"/>
                    <a:gd name="T1" fmla="*/ 2147483646 h 232"/>
                    <a:gd name="T2" fmla="*/ 2147483646 w 353"/>
                    <a:gd name="T3" fmla="*/ 2147483646 h 232"/>
                    <a:gd name="T4" fmla="*/ 2147483646 w 353"/>
                    <a:gd name="T5" fmla="*/ 2147483646 h 232"/>
                    <a:gd name="T6" fmla="*/ 2147483646 w 353"/>
                    <a:gd name="T7" fmla="*/ 2147483646 h 232"/>
                    <a:gd name="T8" fmla="*/ 2147483646 w 353"/>
                    <a:gd name="T9" fmla="*/ 0 h 232"/>
                    <a:gd name="T10" fmla="*/ 0 w 353"/>
                    <a:gd name="T11" fmla="*/ 2147483646 h 232"/>
                    <a:gd name="T12" fmla="*/ 0 w 353"/>
                    <a:gd name="T13" fmla="*/ 2147483646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3" h="232">
                      <a:moveTo>
                        <a:pt x="0" y="232"/>
                      </a:moveTo>
                      <a:lnTo>
                        <a:pt x="176" y="55"/>
                      </a:lnTo>
                      <a:lnTo>
                        <a:pt x="353" y="232"/>
                      </a:lnTo>
                      <a:lnTo>
                        <a:pt x="353" y="177"/>
                      </a:lnTo>
                      <a:lnTo>
                        <a:pt x="176" y="0"/>
                      </a:lnTo>
                      <a:lnTo>
                        <a:pt x="0" y="177"/>
                      </a:lnTo>
                      <a:lnTo>
                        <a:pt x="0" y="232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97" name="Rectangle 79"/>
                <p:cNvSpPr>
                  <a:spLocks noChangeArrowheads="1"/>
                </p:cNvSpPr>
                <p:nvPr/>
              </p:nvSpPr>
              <p:spPr bwMode="auto">
                <a:xfrm>
                  <a:off x="3187902" y="3350221"/>
                  <a:ext cx="147653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98" name="Rectangle 80"/>
                <p:cNvSpPr>
                  <a:spLocks noChangeArrowheads="1"/>
                </p:cNvSpPr>
                <p:nvPr/>
              </p:nvSpPr>
              <p:spPr bwMode="auto">
                <a:xfrm>
                  <a:off x="3269262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99" name="Rectangle 81"/>
                <p:cNvSpPr>
                  <a:spLocks noChangeArrowheads="1"/>
                </p:cNvSpPr>
                <p:nvPr/>
              </p:nvSpPr>
              <p:spPr bwMode="auto">
                <a:xfrm>
                  <a:off x="3201463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0" name="Rectangle 82"/>
                <p:cNvSpPr>
                  <a:spLocks noChangeArrowheads="1"/>
                </p:cNvSpPr>
                <p:nvPr/>
              </p:nvSpPr>
              <p:spPr bwMode="auto">
                <a:xfrm>
                  <a:off x="3201463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1" name="Rectangle 83"/>
                <p:cNvSpPr>
                  <a:spLocks noChangeArrowheads="1"/>
                </p:cNvSpPr>
                <p:nvPr/>
              </p:nvSpPr>
              <p:spPr bwMode="auto">
                <a:xfrm>
                  <a:off x="3269262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2" name="Rectangle 84"/>
                <p:cNvSpPr>
                  <a:spLocks noChangeArrowheads="1"/>
                </p:cNvSpPr>
                <p:nvPr/>
              </p:nvSpPr>
              <p:spPr bwMode="auto">
                <a:xfrm>
                  <a:off x="3187902" y="3672646"/>
                  <a:ext cx="147653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3" name="Rectangle 85"/>
                <p:cNvSpPr>
                  <a:spLocks noChangeArrowheads="1"/>
                </p:cNvSpPr>
                <p:nvPr/>
              </p:nvSpPr>
              <p:spPr bwMode="auto">
                <a:xfrm>
                  <a:off x="3269262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4" name="Rectangle 86"/>
                <p:cNvSpPr>
                  <a:spLocks noChangeArrowheads="1"/>
                </p:cNvSpPr>
                <p:nvPr/>
              </p:nvSpPr>
              <p:spPr bwMode="auto">
                <a:xfrm>
                  <a:off x="3201463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5" name="Rectangle 87"/>
                <p:cNvSpPr>
                  <a:spLocks noChangeArrowheads="1"/>
                </p:cNvSpPr>
                <p:nvPr/>
              </p:nvSpPr>
              <p:spPr bwMode="auto">
                <a:xfrm>
                  <a:off x="3201463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6" name="Rectangle 88"/>
                <p:cNvSpPr>
                  <a:spLocks noChangeArrowheads="1"/>
                </p:cNvSpPr>
                <p:nvPr/>
              </p:nvSpPr>
              <p:spPr bwMode="auto">
                <a:xfrm>
                  <a:off x="3269262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7" name="Rectangle 89"/>
                <p:cNvSpPr>
                  <a:spLocks noChangeArrowheads="1"/>
                </p:cNvSpPr>
                <p:nvPr/>
              </p:nvSpPr>
              <p:spPr bwMode="auto">
                <a:xfrm>
                  <a:off x="3187902" y="3996577"/>
                  <a:ext cx="147653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8" name="Rectangle 90"/>
                <p:cNvSpPr>
                  <a:spLocks noChangeArrowheads="1"/>
                </p:cNvSpPr>
                <p:nvPr/>
              </p:nvSpPr>
              <p:spPr bwMode="auto">
                <a:xfrm>
                  <a:off x="3269262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9" name="Rectangle 91"/>
                <p:cNvSpPr>
                  <a:spLocks noChangeArrowheads="1"/>
                </p:cNvSpPr>
                <p:nvPr/>
              </p:nvSpPr>
              <p:spPr bwMode="auto">
                <a:xfrm>
                  <a:off x="3201463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0" name="Rectangle 92"/>
                <p:cNvSpPr>
                  <a:spLocks noChangeArrowheads="1"/>
                </p:cNvSpPr>
                <p:nvPr/>
              </p:nvSpPr>
              <p:spPr bwMode="auto">
                <a:xfrm>
                  <a:off x="3201463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1" name="Rectangle 93"/>
                <p:cNvSpPr>
                  <a:spLocks noChangeArrowheads="1"/>
                </p:cNvSpPr>
                <p:nvPr/>
              </p:nvSpPr>
              <p:spPr bwMode="auto">
                <a:xfrm>
                  <a:off x="3269262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2" name="Rectangle 94"/>
                <p:cNvSpPr>
                  <a:spLocks noChangeArrowheads="1"/>
                </p:cNvSpPr>
                <p:nvPr/>
              </p:nvSpPr>
              <p:spPr bwMode="auto">
                <a:xfrm>
                  <a:off x="2970943" y="3350221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3" name="Rectangle 95"/>
                <p:cNvSpPr>
                  <a:spLocks noChangeArrowheads="1"/>
                </p:cNvSpPr>
                <p:nvPr/>
              </p:nvSpPr>
              <p:spPr bwMode="auto">
                <a:xfrm>
                  <a:off x="3053810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4" name="Rectangle 96"/>
                <p:cNvSpPr>
                  <a:spLocks noChangeArrowheads="1"/>
                </p:cNvSpPr>
                <p:nvPr/>
              </p:nvSpPr>
              <p:spPr bwMode="auto">
                <a:xfrm>
                  <a:off x="2986010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5" name="Rectangle 97"/>
                <p:cNvSpPr>
                  <a:spLocks noChangeArrowheads="1"/>
                </p:cNvSpPr>
                <p:nvPr/>
              </p:nvSpPr>
              <p:spPr bwMode="auto">
                <a:xfrm>
                  <a:off x="2986010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6" name="Rectangle 98"/>
                <p:cNvSpPr>
                  <a:spLocks noChangeArrowheads="1"/>
                </p:cNvSpPr>
                <p:nvPr/>
              </p:nvSpPr>
              <p:spPr bwMode="auto">
                <a:xfrm>
                  <a:off x="3053810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7" name="Rectangle 99"/>
                <p:cNvSpPr>
                  <a:spLocks noChangeArrowheads="1"/>
                </p:cNvSpPr>
                <p:nvPr/>
              </p:nvSpPr>
              <p:spPr bwMode="auto">
                <a:xfrm>
                  <a:off x="2970943" y="3672646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8" name="Rectangle 100"/>
                <p:cNvSpPr>
                  <a:spLocks noChangeArrowheads="1"/>
                </p:cNvSpPr>
                <p:nvPr/>
              </p:nvSpPr>
              <p:spPr bwMode="auto">
                <a:xfrm>
                  <a:off x="3053810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9" name="Rectangle 101"/>
                <p:cNvSpPr>
                  <a:spLocks noChangeArrowheads="1"/>
                </p:cNvSpPr>
                <p:nvPr/>
              </p:nvSpPr>
              <p:spPr bwMode="auto">
                <a:xfrm>
                  <a:off x="2986010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20" name="Rectangle 102"/>
                <p:cNvSpPr>
                  <a:spLocks noChangeArrowheads="1"/>
                </p:cNvSpPr>
                <p:nvPr/>
              </p:nvSpPr>
              <p:spPr bwMode="auto">
                <a:xfrm>
                  <a:off x="2986010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21" name="Rectangle 103"/>
                <p:cNvSpPr>
                  <a:spLocks noChangeArrowheads="1"/>
                </p:cNvSpPr>
                <p:nvPr/>
              </p:nvSpPr>
              <p:spPr bwMode="auto">
                <a:xfrm>
                  <a:off x="3053810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22" name="Rectangle 104"/>
                <p:cNvSpPr>
                  <a:spLocks noChangeArrowheads="1"/>
                </p:cNvSpPr>
                <p:nvPr/>
              </p:nvSpPr>
              <p:spPr bwMode="auto">
                <a:xfrm>
                  <a:off x="2970943" y="3996577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23" name="Rectangle 105"/>
                <p:cNvSpPr>
                  <a:spLocks noChangeArrowheads="1"/>
                </p:cNvSpPr>
                <p:nvPr/>
              </p:nvSpPr>
              <p:spPr bwMode="auto">
                <a:xfrm>
                  <a:off x="3053810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24" name="Rectangle 106"/>
                <p:cNvSpPr>
                  <a:spLocks noChangeArrowheads="1"/>
                </p:cNvSpPr>
                <p:nvPr/>
              </p:nvSpPr>
              <p:spPr bwMode="auto">
                <a:xfrm>
                  <a:off x="2986010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25" name="Rectangle 107"/>
                <p:cNvSpPr>
                  <a:spLocks noChangeArrowheads="1"/>
                </p:cNvSpPr>
                <p:nvPr/>
              </p:nvSpPr>
              <p:spPr bwMode="auto">
                <a:xfrm>
                  <a:off x="2986010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26" name="Rectangle 108"/>
                <p:cNvSpPr>
                  <a:spLocks noChangeArrowheads="1"/>
                </p:cNvSpPr>
                <p:nvPr/>
              </p:nvSpPr>
              <p:spPr bwMode="auto">
                <a:xfrm>
                  <a:off x="3053810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950" name="组合 546"/>
              <p:cNvGrpSpPr/>
              <p:nvPr/>
            </p:nvGrpSpPr>
            <p:grpSpPr bwMode="auto">
              <a:xfrm>
                <a:off x="6806153" y="2985609"/>
                <a:ext cx="531851" cy="1408727"/>
                <a:chOff x="6888259" y="2985609"/>
                <a:chExt cx="531851" cy="1408727"/>
              </a:xfrm>
            </p:grpSpPr>
            <p:sp>
              <p:nvSpPr>
                <p:cNvPr id="37061" name="Rectangle 109"/>
                <p:cNvSpPr>
                  <a:spLocks noChangeArrowheads="1"/>
                </p:cNvSpPr>
                <p:nvPr/>
              </p:nvSpPr>
              <p:spPr bwMode="auto">
                <a:xfrm>
                  <a:off x="6951539" y="3021769"/>
                  <a:ext cx="87386" cy="206413"/>
                </a:xfrm>
                <a:prstGeom prst="rect">
                  <a:avLst/>
                </a:pr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62" name="Freeform 110"/>
                <p:cNvSpPr/>
                <p:nvPr/>
              </p:nvSpPr>
              <p:spPr bwMode="auto">
                <a:xfrm>
                  <a:off x="6888259" y="3068475"/>
                  <a:ext cx="531851" cy="1325861"/>
                </a:xfrm>
                <a:custGeom>
                  <a:avLst/>
                  <a:gdLst>
                    <a:gd name="T0" fmla="*/ 0 w 353"/>
                    <a:gd name="T1" fmla="*/ 2147483646 h 880"/>
                    <a:gd name="T2" fmla="*/ 2147483646 w 353"/>
                    <a:gd name="T3" fmla="*/ 0 h 880"/>
                    <a:gd name="T4" fmla="*/ 2147483646 w 353"/>
                    <a:gd name="T5" fmla="*/ 2147483646 h 880"/>
                    <a:gd name="T6" fmla="*/ 2147483646 w 353"/>
                    <a:gd name="T7" fmla="*/ 2147483646 h 880"/>
                    <a:gd name="T8" fmla="*/ 0 w 353"/>
                    <a:gd name="T9" fmla="*/ 2147483646 h 880"/>
                    <a:gd name="T10" fmla="*/ 0 w 353"/>
                    <a:gd name="T11" fmla="*/ 2147483646 h 88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3" h="880">
                      <a:moveTo>
                        <a:pt x="0" y="177"/>
                      </a:moveTo>
                      <a:lnTo>
                        <a:pt x="176" y="0"/>
                      </a:lnTo>
                      <a:lnTo>
                        <a:pt x="353" y="177"/>
                      </a:lnTo>
                      <a:lnTo>
                        <a:pt x="353" y="880"/>
                      </a:lnTo>
                      <a:lnTo>
                        <a:pt x="0" y="880"/>
                      </a:lnTo>
                      <a:lnTo>
                        <a:pt x="0" y="177"/>
                      </a:ln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63" name="Freeform 111"/>
                <p:cNvSpPr/>
                <p:nvPr/>
              </p:nvSpPr>
              <p:spPr bwMode="auto">
                <a:xfrm>
                  <a:off x="6888259" y="2985609"/>
                  <a:ext cx="531851" cy="349545"/>
                </a:xfrm>
                <a:custGeom>
                  <a:avLst/>
                  <a:gdLst>
                    <a:gd name="T0" fmla="*/ 0 w 353"/>
                    <a:gd name="T1" fmla="*/ 2147483646 h 232"/>
                    <a:gd name="T2" fmla="*/ 2147483646 w 353"/>
                    <a:gd name="T3" fmla="*/ 2147483646 h 232"/>
                    <a:gd name="T4" fmla="*/ 2147483646 w 353"/>
                    <a:gd name="T5" fmla="*/ 2147483646 h 232"/>
                    <a:gd name="T6" fmla="*/ 2147483646 w 353"/>
                    <a:gd name="T7" fmla="*/ 2147483646 h 232"/>
                    <a:gd name="T8" fmla="*/ 2147483646 w 353"/>
                    <a:gd name="T9" fmla="*/ 0 h 232"/>
                    <a:gd name="T10" fmla="*/ 0 w 353"/>
                    <a:gd name="T11" fmla="*/ 2147483646 h 232"/>
                    <a:gd name="T12" fmla="*/ 0 w 353"/>
                    <a:gd name="T13" fmla="*/ 2147483646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3" h="232">
                      <a:moveTo>
                        <a:pt x="0" y="232"/>
                      </a:moveTo>
                      <a:lnTo>
                        <a:pt x="176" y="55"/>
                      </a:lnTo>
                      <a:lnTo>
                        <a:pt x="353" y="232"/>
                      </a:lnTo>
                      <a:lnTo>
                        <a:pt x="353" y="177"/>
                      </a:lnTo>
                      <a:lnTo>
                        <a:pt x="176" y="0"/>
                      </a:lnTo>
                      <a:lnTo>
                        <a:pt x="0" y="177"/>
                      </a:lnTo>
                      <a:lnTo>
                        <a:pt x="0" y="232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64" name="Rectangle 112"/>
                <p:cNvSpPr>
                  <a:spLocks noChangeArrowheads="1"/>
                </p:cNvSpPr>
                <p:nvPr/>
              </p:nvSpPr>
              <p:spPr bwMode="auto">
                <a:xfrm>
                  <a:off x="7186578" y="3350221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65" name="Rectangle 113"/>
                <p:cNvSpPr>
                  <a:spLocks noChangeArrowheads="1"/>
                </p:cNvSpPr>
                <p:nvPr/>
              </p:nvSpPr>
              <p:spPr bwMode="auto">
                <a:xfrm>
                  <a:off x="7269445" y="3363780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66" name="Rectangle 114"/>
                <p:cNvSpPr>
                  <a:spLocks noChangeArrowheads="1"/>
                </p:cNvSpPr>
                <p:nvPr/>
              </p:nvSpPr>
              <p:spPr bwMode="auto">
                <a:xfrm>
                  <a:off x="7201645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67" name="Rectangle 115"/>
                <p:cNvSpPr>
                  <a:spLocks noChangeArrowheads="1"/>
                </p:cNvSpPr>
                <p:nvPr/>
              </p:nvSpPr>
              <p:spPr bwMode="auto">
                <a:xfrm>
                  <a:off x="7201645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68" name="Rectangle 116"/>
                <p:cNvSpPr>
                  <a:spLocks noChangeArrowheads="1"/>
                </p:cNvSpPr>
                <p:nvPr/>
              </p:nvSpPr>
              <p:spPr bwMode="auto">
                <a:xfrm>
                  <a:off x="7269445" y="3469246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69" name="Rectangle 117"/>
                <p:cNvSpPr>
                  <a:spLocks noChangeArrowheads="1"/>
                </p:cNvSpPr>
                <p:nvPr/>
              </p:nvSpPr>
              <p:spPr bwMode="auto">
                <a:xfrm>
                  <a:off x="7186578" y="3672646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0" name="Rectangle 118"/>
                <p:cNvSpPr>
                  <a:spLocks noChangeArrowheads="1"/>
                </p:cNvSpPr>
                <p:nvPr/>
              </p:nvSpPr>
              <p:spPr bwMode="auto">
                <a:xfrm>
                  <a:off x="7269445" y="3687713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1" name="Rectangle 119"/>
                <p:cNvSpPr>
                  <a:spLocks noChangeArrowheads="1"/>
                </p:cNvSpPr>
                <p:nvPr/>
              </p:nvSpPr>
              <p:spPr bwMode="auto">
                <a:xfrm>
                  <a:off x="7201645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2" name="Rectangle 120"/>
                <p:cNvSpPr>
                  <a:spLocks noChangeArrowheads="1"/>
                </p:cNvSpPr>
                <p:nvPr/>
              </p:nvSpPr>
              <p:spPr bwMode="auto">
                <a:xfrm>
                  <a:off x="7201645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3" name="Rectangle 121"/>
                <p:cNvSpPr>
                  <a:spLocks noChangeArrowheads="1"/>
                </p:cNvSpPr>
                <p:nvPr/>
              </p:nvSpPr>
              <p:spPr bwMode="auto">
                <a:xfrm>
                  <a:off x="7269445" y="3793179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4" name="Rectangle 122"/>
                <p:cNvSpPr>
                  <a:spLocks noChangeArrowheads="1"/>
                </p:cNvSpPr>
                <p:nvPr/>
              </p:nvSpPr>
              <p:spPr bwMode="auto">
                <a:xfrm>
                  <a:off x="7186578" y="3996577"/>
                  <a:ext cx="150666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5" name="Rectangle 123"/>
                <p:cNvSpPr>
                  <a:spLocks noChangeArrowheads="1"/>
                </p:cNvSpPr>
                <p:nvPr/>
              </p:nvSpPr>
              <p:spPr bwMode="auto">
                <a:xfrm>
                  <a:off x="7269445" y="4011644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6" name="Rectangle 124"/>
                <p:cNvSpPr>
                  <a:spLocks noChangeArrowheads="1"/>
                </p:cNvSpPr>
                <p:nvPr/>
              </p:nvSpPr>
              <p:spPr bwMode="auto">
                <a:xfrm>
                  <a:off x="7201645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7" name="Rectangle 125"/>
                <p:cNvSpPr>
                  <a:spLocks noChangeArrowheads="1"/>
                </p:cNvSpPr>
                <p:nvPr/>
              </p:nvSpPr>
              <p:spPr bwMode="auto">
                <a:xfrm>
                  <a:off x="7201645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8" name="Rectangle 126"/>
                <p:cNvSpPr>
                  <a:spLocks noChangeArrowheads="1"/>
                </p:cNvSpPr>
                <p:nvPr/>
              </p:nvSpPr>
              <p:spPr bwMode="auto">
                <a:xfrm>
                  <a:off x="7269445" y="4115604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9" name="Rectangle 127"/>
                <p:cNvSpPr>
                  <a:spLocks noChangeArrowheads="1"/>
                </p:cNvSpPr>
                <p:nvPr/>
              </p:nvSpPr>
              <p:spPr bwMode="auto">
                <a:xfrm>
                  <a:off x="6971126" y="335022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0" name="Rectangle 128"/>
                <p:cNvSpPr>
                  <a:spLocks noChangeArrowheads="1"/>
                </p:cNvSpPr>
                <p:nvPr/>
              </p:nvSpPr>
              <p:spPr bwMode="auto">
                <a:xfrm>
                  <a:off x="7053992" y="3363780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1" name="Rectangle 129"/>
                <p:cNvSpPr>
                  <a:spLocks noChangeArrowheads="1"/>
                </p:cNvSpPr>
                <p:nvPr/>
              </p:nvSpPr>
              <p:spPr bwMode="auto">
                <a:xfrm>
                  <a:off x="6986193" y="3363780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2" name="Rectangle 130"/>
                <p:cNvSpPr>
                  <a:spLocks noChangeArrowheads="1"/>
                </p:cNvSpPr>
                <p:nvPr/>
              </p:nvSpPr>
              <p:spPr bwMode="auto">
                <a:xfrm>
                  <a:off x="6986193" y="3469246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3" name="Rectangle 131"/>
                <p:cNvSpPr>
                  <a:spLocks noChangeArrowheads="1"/>
                </p:cNvSpPr>
                <p:nvPr/>
              </p:nvSpPr>
              <p:spPr bwMode="auto">
                <a:xfrm>
                  <a:off x="7053992" y="3469246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4" name="Rectangle 132"/>
                <p:cNvSpPr>
                  <a:spLocks noChangeArrowheads="1"/>
                </p:cNvSpPr>
                <p:nvPr/>
              </p:nvSpPr>
              <p:spPr bwMode="auto">
                <a:xfrm>
                  <a:off x="6971126" y="367264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5" name="Rectangle 133"/>
                <p:cNvSpPr>
                  <a:spLocks noChangeArrowheads="1"/>
                </p:cNvSpPr>
                <p:nvPr/>
              </p:nvSpPr>
              <p:spPr bwMode="auto">
                <a:xfrm>
                  <a:off x="7053992" y="3687713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6" name="Rectangle 134"/>
                <p:cNvSpPr>
                  <a:spLocks noChangeArrowheads="1"/>
                </p:cNvSpPr>
                <p:nvPr/>
              </p:nvSpPr>
              <p:spPr bwMode="auto">
                <a:xfrm>
                  <a:off x="6986193" y="3687713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7" name="Rectangle 135"/>
                <p:cNvSpPr>
                  <a:spLocks noChangeArrowheads="1"/>
                </p:cNvSpPr>
                <p:nvPr/>
              </p:nvSpPr>
              <p:spPr bwMode="auto">
                <a:xfrm>
                  <a:off x="6986193" y="3793179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8" name="Rectangle 136"/>
                <p:cNvSpPr>
                  <a:spLocks noChangeArrowheads="1"/>
                </p:cNvSpPr>
                <p:nvPr/>
              </p:nvSpPr>
              <p:spPr bwMode="auto">
                <a:xfrm>
                  <a:off x="7053992" y="3793179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9" name="Rectangle 137"/>
                <p:cNvSpPr>
                  <a:spLocks noChangeArrowheads="1"/>
                </p:cNvSpPr>
                <p:nvPr/>
              </p:nvSpPr>
              <p:spPr bwMode="auto">
                <a:xfrm>
                  <a:off x="6971126" y="3996577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90" name="Rectangle 138"/>
                <p:cNvSpPr>
                  <a:spLocks noChangeArrowheads="1"/>
                </p:cNvSpPr>
                <p:nvPr/>
              </p:nvSpPr>
              <p:spPr bwMode="auto">
                <a:xfrm>
                  <a:off x="7053992" y="4011644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91" name="Rectangle 139"/>
                <p:cNvSpPr>
                  <a:spLocks noChangeArrowheads="1"/>
                </p:cNvSpPr>
                <p:nvPr/>
              </p:nvSpPr>
              <p:spPr bwMode="auto">
                <a:xfrm>
                  <a:off x="6986193" y="401164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92" name="Rectangle 140"/>
                <p:cNvSpPr>
                  <a:spLocks noChangeArrowheads="1"/>
                </p:cNvSpPr>
                <p:nvPr/>
              </p:nvSpPr>
              <p:spPr bwMode="auto">
                <a:xfrm>
                  <a:off x="6986193" y="4115604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93" name="Rectangle 141"/>
                <p:cNvSpPr>
                  <a:spLocks noChangeArrowheads="1"/>
                </p:cNvSpPr>
                <p:nvPr/>
              </p:nvSpPr>
              <p:spPr bwMode="auto">
                <a:xfrm>
                  <a:off x="7053992" y="4115604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951" name="组合 547"/>
              <p:cNvGrpSpPr/>
              <p:nvPr/>
            </p:nvGrpSpPr>
            <p:grpSpPr bwMode="auto">
              <a:xfrm>
                <a:off x="5759476" y="3298994"/>
                <a:ext cx="531851" cy="1126982"/>
                <a:chOff x="5818531" y="3298994"/>
                <a:chExt cx="531851" cy="1126982"/>
              </a:xfrm>
            </p:grpSpPr>
            <p:sp>
              <p:nvSpPr>
                <p:cNvPr id="37038" name="Rectangle 142"/>
                <p:cNvSpPr>
                  <a:spLocks noChangeArrowheads="1"/>
                </p:cNvSpPr>
                <p:nvPr/>
              </p:nvSpPr>
              <p:spPr bwMode="auto">
                <a:xfrm>
                  <a:off x="6207249" y="3359261"/>
                  <a:ext cx="78346" cy="182306"/>
                </a:xfrm>
                <a:prstGeom prst="rect">
                  <a:avLst/>
                </a:prstGeom>
                <a:solidFill>
                  <a:srgbClr val="8AB7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9" name="Freeform 143"/>
                <p:cNvSpPr/>
                <p:nvPr/>
              </p:nvSpPr>
              <p:spPr bwMode="auto">
                <a:xfrm>
                  <a:off x="5818531" y="3381860"/>
                  <a:ext cx="531851" cy="1044116"/>
                </a:xfrm>
                <a:custGeom>
                  <a:avLst/>
                  <a:gdLst>
                    <a:gd name="T0" fmla="*/ 2147483646 w 353"/>
                    <a:gd name="T1" fmla="*/ 2147483646 h 693"/>
                    <a:gd name="T2" fmla="*/ 2147483646 w 353"/>
                    <a:gd name="T3" fmla="*/ 0 h 693"/>
                    <a:gd name="T4" fmla="*/ 0 w 353"/>
                    <a:gd name="T5" fmla="*/ 2147483646 h 693"/>
                    <a:gd name="T6" fmla="*/ 0 w 353"/>
                    <a:gd name="T7" fmla="*/ 2147483646 h 693"/>
                    <a:gd name="T8" fmla="*/ 2147483646 w 353"/>
                    <a:gd name="T9" fmla="*/ 2147483646 h 693"/>
                    <a:gd name="T10" fmla="*/ 2147483646 w 353"/>
                    <a:gd name="T11" fmla="*/ 2147483646 h 69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3" h="693">
                      <a:moveTo>
                        <a:pt x="353" y="177"/>
                      </a:moveTo>
                      <a:lnTo>
                        <a:pt x="176" y="0"/>
                      </a:lnTo>
                      <a:lnTo>
                        <a:pt x="0" y="177"/>
                      </a:lnTo>
                      <a:lnTo>
                        <a:pt x="0" y="693"/>
                      </a:lnTo>
                      <a:lnTo>
                        <a:pt x="353" y="693"/>
                      </a:lnTo>
                      <a:lnTo>
                        <a:pt x="353" y="177"/>
                      </a:lnTo>
                      <a:close/>
                    </a:path>
                  </a:pathLst>
                </a:custGeom>
                <a:solidFill>
                  <a:srgbClr val="8AB7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40" name="Freeform 144"/>
                <p:cNvSpPr/>
                <p:nvPr/>
              </p:nvSpPr>
              <p:spPr bwMode="auto">
                <a:xfrm>
                  <a:off x="5818531" y="3298994"/>
                  <a:ext cx="531851" cy="349545"/>
                </a:xfrm>
                <a:custGeom>
                  <a:avLst/>
                  <a:gdLst>
                    <a:gd name="T0" fmla="*/ 2147483646 w 353"/>
                    <a:gd name="T1" fmla="*/ 2147483646 h 232"/>
                    <a:gd name="T2" fmla="*/ 2147483646 w 353"/>
                    <a:gd name="T3" fmla="*/ 2147483646 h 232"/>
                    <a:gd name="T4" fmla="*/ 0 w 353"/>
                    <a:gd name="T5" fmla="*/ 2147483646 h 232"/>
                    <a:gd name="T6" fmla="*/ 0 w 353"/>
                    <a:gd name="T7" fmla="*/ 2147483646 h 232"/>
                    <a:gd name="T8" fmla="*/ 2147483646 w 353"/>
                    <a:gd name="T9" fmla="*/ 0 h 232"/>
                    <a:gd name="T10" fmla="*/ 2147483646 w 353"/>
                    <a:gd name="T11" fmla="*/ 2147483646 h 232"/>
                    <a:gd name="T12" fmla="*/ 2147483646 w 353"/>
                    <a:gd name="T13" fmla="*/ 2147483646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3" h="232">
                      <a:moveTo>
                        <a:pt x="353" y="232"/>
                      </a:moveTo>
                      <a:lnTo>
                        <a:pt x="176" y="55"/>
                      </a:lnTo>
                      <a:lnTo>
                        <a:pt x="0" y="232"/>
                      </a:lnTo>
                      <a:lnTo>
                        <a:pt x="0" y="177"/>
                      </a:lnTo>
                      <a:lnTo>
                        <a:pt x="176" y="0"/>
                      </a:lnTo>
                      <a:lnTo>
                        <a:pt x="353" y="177"/>
                      </a:lnTo>
                      <a:lnTo>
                        <a:pt x="353" y="232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41" name="Rectangle 145"/>
                <p:cNvSpPr>
                  <a:spLocks noChangeArrowheads="1"/>
                </p:cNvSpPr>
                <p:nvPr/>
              </p:nvSpPr>
              <p:spPr bwMode="auto">
                <a:xfrm>
                  <a:off x="5901397" y="366360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42" name="Rectangle 146"/>
                <p:cNvSpPr>
                  <a:spLocks noChangeArrowheads="1"/>
                </p:cNvSpPr>
                <p:nvPr/>
              </p:nvSpPr>
              <p:spPr bwMode="auto">
                <a:xfrm>
                  <a:off x="5916464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43" name="Rectangle 147"/>
                <p:cNvSpPr>
                  <a:spLocks noChangeArrowheads="1"/>
                </p:cNvSpPr>
                <p:nvPr/>
              </p:nvSpPr>
              <p:spPr bwMode="auto">
                <a:xfrm>
                  <a:off x="5984263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44" name="Rectangle 148"/>
                <p:cNvSpPr>
                  <a:spLocks noChangeArrowheads="1"/>
                </p:cNvSpPr>
                <p:nvPr/>
              </p:nvSpPr>
              <p:spPr bwMode="auto">
                <a:xfrm>
                  <a:off x="5984263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45" name="Rectangle 149"/>
                <p:cNvSpPr>
                  <a:spLocks noChangeArrowheads="1"/>
                </p:cNvSpPr>
                <p:nvPr/>
              </p:nvSpPr>
              <p:spPr bwMode="auto">
                <a:xfrm>
                  <a:off x="5916464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46" name="Rectangle 150"/>
                <p:cNvSpPr>
                  <a:spLocks noChangeArrowheads="1"/>
                </p:cNvSpPr>
                <p:nvPr/>
              </p:nvSpPr>
              <p:spPr bwMode="auto">
                <a:xfrm>
                  <a:off x="5901397" y="398603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47" name="Rectangle 151"/>
                <p:cNvSpPr>
                  <a:spLocks noChangeArrowheads="1"/>
                </p:cNvSpPr>
                <p:nvPr/>
              </p:nvSpPr>
              <p:spPr bwMode="auto">
                <a:xfrm>
                  <a:off x="5916464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48" name="Rectangle 152"/>
                <p:cNvSpPr>
                  <a:spLocks noChangeArrowheads="1"/>
                </p:cNvSpPr>
                <p:nvPr/>
              </p:nvSpPr>
              <p:spPr bwMode="auto">
                <a:xfrm>
                  <a:off x="5984263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49" name="Rectangle 153"/>
                <p:cNvSpPr>
                  <a:spLocks noChangeArrowheads="1"/>
                </p:cNvSpPr>
                <p:nvPr/>
              </p:nvSpPr>
              <p:spPr bwMode="auto">
                <a:xfrm>
                  <a:off x="5984263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0" name="Rectangle 154"/>
                <p:cNvSpPr>
                  <a:spLocks noChangeArrowheads="1"/>
                </p:cNvSpPr>
                <p:nvPr/>
              </p:nvSpPr>
              <p:spPr bwMode="auto">
                <a:xfrm>
                  <a:off x="5916464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1" name="Rectangle 155"/>
                <p:cNvSpPr>
                  <a:spLocks noChangeArrowheads="1"/>
                </p:cNvSpPr>
                <p:nvPr/>
              </p:nvSpPr>
              <p:spPr bwMode="auto">
                <a:xfrm>
                  <a:off x="6116849" y="366360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2" name="Rectangle 156"/>
                <p:cNvSpPr>
                  <a:spLocks noChangeArrowheads="1"/>
                </p:cNvSpPr>
                <p:nvPr/>
              </p:nvSpPr>
              <p:spPr bwMode="auto">
                <a:xfrm>
                  <a:off x="6131916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3" name="Rectangle 157"/>
                <p:cNvSpPr>
                  <a:spLocks noChangeArrowheads="1"/>
                </p:cNvSpPr>
                <p:nvPr/>
              </p:nvSpPr>
              <p:spPr bwMode="auto">
                <a:xfrm>
                  <a:off x="6199716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4" name="Rectangle 158"/>
                <p:cNvSpPr>
                  <a:spLocks noChangeArrowheads="1"/>
                </p:cNvSpPr>
                <p:nvPr/>
              </p:nvSpPr>
              <p:spPr bwMode="auto">
                <a:xfrm>
                  <a:off x="6199716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5" name="Rectangle 159"/>
                <p:cNvSpPr>
                  <a:spLocks noChangeArrowheads="1"/>
                </p:cNvSpPr>
                <p:nvPr/>
              </p:nvSpPr>
              <p:spPr bwMode="auto">
                <a:xfrm>
                  <a:off x="6131916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6" name="Rectangle 160"/>
                <p:cNvSpPr>
                  <a:spLocks noChangeArrowheads="1"/>
                </p:cNvSpPr>
                <p:nvPr/>
              </p:nvSpPr>
              <p:spPr bwMode="auto">
                <a:xfrm>
                  <a:off x="6116849" y="398603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7" name="Rectangle 161"/>
                <p:cNvSpPr>
                  <a:spLocks noChangeArrowheads="1"/>
                </p:cNvSpPr>
                <p:nvPr/>
              </p:nvSpPr>
              <p:spPr bwMode="auto">
                <a:xfrm>
                  <a:off x="6131916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8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99716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59" name="Rectangle 163"/>
                <p:cNvSpPr>
                  <a:spLocks noChangeArrowheads="1"/>
                </p:cNvSpPr>
                <p:nvPr/>
              </p:nvSpPr>
              <p:spPr bwMode="auto">
                <a:xfrm>
                  <a:off x="6199716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60" name="Rectangle 164"/>
                <p:cNvSpPr>
                  <a:spLocks noChangeArrowheads="1"/>
                </p:cNvSpPr>
                <p:nvPr/>
              </p:nvSpPr>
              <p:spPr bwMode="auto">
                <a:xfrm>
                  <a:off x="6131916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952" name="组合 548"/>
              <p:cNvGrpSpPr/>
              <p:nvPr/>
            </p:nvGrpSpPr>
            <p:grpSpPr bwMode="auto">
              <a:xfrm>
                <a:off x="1502001" y="3298994"/>
                <a:ext cx="533358" cy="1126982"/>
                <a:chOff x="1530576" y="3298994"/>
                <a:chExt cx="533358" cy="1126982"/>
              </a:xfrm>
            </p:grpSpPr>
            <p:sp>
              <p:nvSpPr>
                <p:cNvPr id="37015" name="Rectangle 165"/>
                <p:cNvSpPr>
                  <a:spLocks noChangeArrowheads="1"/>
                </p:cNvSpPr>
                <p:nvPr/>
              </p:nvSpPr>
              <p:spPr bwMode="auto">
                <a:xfrm>
                  <a:off x="1919294" y="3359261"/>
                  <a:ext cx="79853" cy="182306"/>
                </a:xfrm>
                <a:prstGeom prst="rect">
                  <a:avLst/>
                </a:pr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16" name="Freeform 166"/>
                <p:cNvSpPr/>
                <p:nvPr/>
              </p:nvSpPr>
              <p:spPr bwMode="auto">
                <a:xfrm>
                  <a:off x="1530576" y="3381860"/>
                  <a:ext cx="533358" cy="1044116"/>
                </a:xfrm>
                <a:custGeom>
                  <a:avLst/>
                  <a:gdLst>
                    <a:gd name="T0" fmla="*/ 2147483646 w 354"/>
                    <a:gd name="T1" fmla="*/ 2147483646 h 693"/>
                    <a:gd name="T2" fmla="*/ 2147483646 w 354"/>
                    <a:gd name="T3" fmla="*/ 0 h 693"/>
                    <a:gd name="T4" fmla="*/ 0 w 354"/>
                    <a:gd name="T5" fmla="*/ 2147483646 h 693"/>
                    <a:gd name="T6" fmla="*/ 0 w 354"/>
                    <a:gd name="T7" fmla="*/ 2147483646 h 693"/>
                    <a:gd name="T8" fmla="*/ 2147483646 w 354"/>
                    <a:gd name="T9" fmla="*/ 2147483646 h 693"/>
                    <a:gd name="T10" fmla="*/ 2147483646 w 354"/>
                    <a:gd name="T11" fmla="*/ 2147483646 h 69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4" h="693">
                      <a:moveTo>
                        <a:pt x="354" y="177"/>
                      </a:moveTo>
                      <a:lnTo>
                        <a:pt x="177" y="0"/>
                      </a:lnTo>
                      <a:lnTo>
                        <a:pt x="0" y="177"/>
                      </a:lnTo>
                      <a:lnTo>
                        <a:pt x="0" y="693"/>
                      </a:lnTo>
                      <a:lnTo>
                        <a:pt x="354" y="693"/>
                      </a:lnTo>
                      <a:lnTo>
                        <a:pt x="354" y="177"/>
                      </a:ln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17" name="Freeform 167"/>
                <p:cNvSpPr/>
                <p:nvPr/>
              </p:nvSpPr>
              <p:spPr bwMode="auto">
                <a:xfrm>
                  <a:off x="1530576" y="3298994"/>
                  <a:ext cx="533358" cy="349545"/>
                </a:xfrm>
                <a:custGeom>
                  <a:avLst/>
                  <a:gdLst>
                    <a:gd name="T0" fmla="*/ 2147483646 w 354"/>
                    <a:gd name="T1" fmla="*/ 2147483646 h 232"/>
                    <a:gd name="T2" fmla="*/ 2147483646 w 354"/>
                    <a:gd name="T3" fmla="*/ 2147483646 h 232"/>
                    <a:gd name="T4" fmla="*/ 0 w 354"/>
                    <a:gd name="T5" fmla="*/ 2147483646 h 232"/>
                    <a:gd name="T6" fmla="*/ 0 w 354"/>
                    <a:gd name="T7" fmla="*/ 2147483646 h 232"/>
                    <a:gd name="T8" fmla="*/ 2147483646 w 354"/>
                    <a:gd name="T9" fmla="*/ 0 h 232"/>
                    <a:gd name="T10" fmla="*/ 2147483646 w 354"/>
                    <a:gd name="T11" fmla="*/ 2147483646 h 232"/>
                    <a:gd name="T12" fmla="*/ 2147483646 w 354"/>
                    <a:gd name="T13" fmla="*/ 2147483646 h 2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4" h="232">
                      <a:moveTo>
                        <a:pt x="354" y="232"/>
                      </a:moveTo>
                      <a:lnTo>
                        <a:pt x="177" y="55"/>
                      </a:lnTo>
                      <a:lnTo>
                        <a:pt x="0" y="232"/>
                      </a:lnTo>
                      <a:lnTo>
                        <a:pt x="0" y="177"/>
                      </a:lnTo>
                      <a:lnTo>
                        <a:pt x="177" y="0"/>
                      </a:lnTo>
                      <a:lnTo>
                        <a:pt x="354" y="177"/>
                      </a:lnTo>
                      <a:lnTo>
                        <a:pt x="354" y="232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18" name="Rectangle 168"/>
                <p:cNvSpPr>
                  <a:spLocks noChangeArrowheads="1"/>
                </p:cNvSpPr>
                <p:nvPr/>
              </p:nvSpPr>
              <p:spPr bwMode="auto">
                <a:xfrm>
                  <a:off x="1614949" y="366360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19" name="Rectangle 169"/>
                <p:cNvSpPr>
                  <a:spLocks noChangeArrowheads="1"/>
                </p:cNvSpPr>
                <p:nvPr/>
              </p:nvSpPr>
              <p:spPr bwMode="auto">
                <a:xfrm>
                  <a:off x="1630016" y="3678673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0" name="Rectangle 170"/>
                <p:cNvSpPr>
                  <a:spLocks noChangeArrowheads="1"/>
                </p:cNvSpPr>
                <p:nvPr/>
              </p:nvSpPr>
              <p:spPr bwMode="auto">
                <a:xfrm>
                  <a:off x="1697816" y="3678673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1" name="Rectangle 171"/>
                <p:cNvSpPr>
                  <a:spLocks noChangeArrowheads="1"/>
                </p:cNvSpPr>
                <p:nvPr/>
              </p:nvSpPr>
              <p:spPr bwMode="auto">
                <a:xfrm>
                  <a:off x="1697816" y="3782632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2" name="Rectangle 172"/>
                <p:cNvSpPr>
                  <a:spLocks noChangeArrowheads="1"/>
                </p:cNvSpPr>
                <p:nvPr/>
              </p:nvSpPr>
              <p:spPr bwMode="auto">
                <a:xfrm>
                  <a:off x="1630016" y="3782632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3" name="Rectangle 173"/>
                <p:cNvSpPr>
                  <a:spLocks noChangeArrowheads="1"/>
                </p:cNvSpPr>
                <p:nvPr/>
              </p:nvSpPr>
              <p:spPr bwMode="auto">
                <a:xfrm>
                  <a:off x="1614949" y="398603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4" name="Rectangle 174"/>
                <p:cNvSpPr>
                  <a:spLocks noChangeArrowheads="1"/>
                </p:cNvSpPr>
                <p:nvPr/>
              </p:nvSpPr>
              <p:spPr bwMode="auto">
                <a:xfrm>
                  <a:off x="1630016" y="4001098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5" name="Rectangle 175"/>
                <p:cNvSpPr>
                  <a:spLocks noChangeArrowheads="1"/>
                </p:cNvSpPr>
                <p:nvPr/>
              </p:nvSpPr>
              <p:spPr bwMode="auto">
                <a:xfrm>
                  <a:off x="1697816" y="4001098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6" name="Rectangle 176"/>
                <p:cNvSpPr>
                  <a:spLocks noChangeArrowheads="1"/>
                </p:cNvSpPr>
                <p:nvPr/>
              </p:nvSpPr>
              <p:spPr bwMode="auto">
                <a:xfrm>
                  <a:off x="1697816" y="4106564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7" name="Rectangle 177"/>
                <p:cNvSpPr>
                  <a:spLocks noChangeArrowheads="1"/>
                </p:cNvSpPr>
                <p:nvPr/>
              </p:nvSpPr>
              <p:spPr bwMode="auto">
                <a:xfrm>
                  <a:off x="1630016" y="4106564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8" name="Rectangle 178"/>
                <p:cNvSpPr>
                  <a:spLocks noChangeArrowheads="1"/>
                </p:cNvSpPr>
                <p:nvPr/>
              </p:nvSpPr>
              <p:spPr bwMode="auto">
                <a:xfrm>
                  <a:off x="1830402" y="3663606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9" name="Rectangle 179"/>
                <p:cNvSpPr>
                  <a:spLocks noChangeArrowheads="1"/>
                </p:cNvSpPr>
                <p:nvPr/>
              </p:nvSpPr>
              <p:spPr bwMode="auto">
                <a:xfrm>
                  <a:off x="1845469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0" name="Rectangle 180"/>
                <p:cNvSpPr>
                  <a:spLocks noChangeArrowheads="1"/>
                </p:cNvSpPr>
                <p:nvPr/>
              </p:nvSpPr>
              <p:spPr bwMode="auto">
                <a:xfrm>
                  <a:off x="1911762" y="3678673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1" name="Rectangle 181"/>
                <p:cNvSpPr>
                  <a:spLocks noChangeArrowheads="1"/>
                </p:cNvSpPr>
                <p:nvPr/>
              </p:nvSpPr>
              <p:spPr bwMode="auto">
                <a:xfrm>
                  <a:off x="1911762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2" name="Rectangle 182"/>
                <p:cNvSpPr>
                  <a:spLocks noChangeArrowheads="1"/>
                </p:cNvSpPr>
                <p:nvPr/>
              </p:nvSpPr>
              <p:spPr bwMode="auto">
                <a:xfrm>
                  <a:off x="1845469" y="3782632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3" name="Rectangle 183"/>
                <p:cNvSpPr>
                  <a:spLocks noChangeArrowheads="1"/>
                </p:cNvSpPr>
                <p:nvPr/>
              </p:nvSpPr>
              <p:spPr bwMode="auto">
                <a:xfrm>
                  <a:off x="1830402" y="3986031"/>
                  <a:ext cx="149160" cy="224493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4" name="Rectangle 184"/>
                <p:cNvSpPr>
                  <a:spLocks noChangeArrowheads="1"/>
                </p:cNvSpPr>
                <p:nvPr/>
              </p:nvSpPr>
              <p:spPr bwMode="auto">
                <a:xfrm>
                  <a:off x="1845469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5" name="Rectangle 185"/>
                <p:cNvSpPr>
                  <a:spLocks noChangeArrowheads="1"/>
                </p:cNvSpPr>
                <p:nvPr/>
              </p:nvSpPr>
              <p:spPr bwMode="auto">
                <a:xfrm>
                  <a:off x="1911762" y="4001098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6" name="Rectangle 186"/>
                <p:cNvSpPr>
                  <a:spLocks noChangeArrowheads="1"/>
                </p:cNvSpPr>
                <p:nvPr/>
              </p:nvSpPr>
              <p:spPr bwMode="auto">
                <a:xfrm>
                  <a:off x="1911762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7" name="Rectangle 187"/>
                <p:cNvSpPr>
                  <a:spLocks noChangeArrowheads="1"/>
                </p:cNvSpPr>
                <p:nvPr/>
              </p:nvSpPr>
              <p:spPr bwMode="auto">
                <a:xfrm>
                  <a:off x="1845469" y="4106564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953" name="组合 549"/>
              <p:cNvGrpSpPr/>
              <p:nvPr/>
            </p:nvGrpSpPr>
            <p:grpSpPr bwMode="auto">
              <a:xfrm>
                <a:off x="6304887" y="3589779"/>
                <a:ext cx="439945" cy="833184"/>
                <a:chOff x="6363942" y="3589779"/>
                <a:chExt cx="439945" cy="833184"/>
              </a:xfrm>
            </p:grpSpPr>
            <p:sp>
              <p:nvSpPr>
                <p:cNvPr id="37013" name="Freeform 188"/>
                <p:cNvSpPr/>
                <p:nvPr/>
              </p:nvSpPr>
              <p:spPr bwMode="auto">
                <a:xfrm>
                  <a:off x="6363942" y="3589779"/>
                  <a:ext cx="439945" cy="462545"/>
                </a:xfrm>
                <a:custGeom>
                  <a:avLst/>
                  <a:gdLst>
                    <a:gd name="T0" fmla="*/ 2147483646 w 752"/>
                    <a:gd name="T1" fmla="*/ 2147483646 h 790"/>
                    <a:gd name="T2" fmla="*/ 2147483646 w 752"/>
                    <a:gd name="T3" fmla="*/ 2147483646 h 790"/>
                    <a:gd name="T4" fmla="*/ 2147483646 w 752"/>
                    <a:gd name="T5" fmla="*/ 2147483646 h 790"/>
                    <a:gd name="T6" fmla="*/ 2147483646 w 752"/>
                    <a:gd name="T7" fmla="*/ 2147483646 h 790"/>
                    <a:gd name="T8" fmla="*/ 2147483646 w 752"/>
                    <a:gd name="T9" fmla="*/ 2147483646 h 7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790">
                      <a:moveTo>
                        <a:pt x="434" y="35"/>
                      </a:moveTo>
                      <a:cubicBezTo>
                        <a:pt x="244" y="0"/>
                        <a:pt x="64" y="133"/>
                        <a:pt x="32" y="332"/>
                      </a:cubicBezTo>
                      <a:cubicBezTo>
                        <a:pt x="0" y="531"/>
                        <a:pt x="128" y="721"/>
                        <a:pt x="318" y="755"/>
                      </a:cubicBezTo>
                      <a:cubicBezTo>
                        <a:pt x="508" y="790"/>
                        <a:pt x="688" y="657"/>
                        <a:pt x="720" y="458"/>
                      </a:cubicBezTo>
                      <a:cubicBezTo>
                        <a:pt x="752" y="259"/>
                        <a:pt x="624" y="70"/>
                        <a:pt x="434" y="35"/>
                      </a:cubicBezTo>
                      <a:close/>
                    </a:path>
                  </a:pathLst>
                </a:custGeom>
                <a:solidFill>
                  <a:srgbClr val="FFE3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14" name="Freeform 189"/>
                <p:cNvSpPr/>
                <p:nvPr/>
              </p:nvSpPr>
              <p:spPr bwMode="auto">
                <a:xfrm>
                  <a:off x="6466394" y="3689219"/>
                  <a:ext cx="265172" cy="733744"/>
                </a:xfrm>
                <a:custGeom>
                  <a:avLst/>
                  <a:gdLst>
                    <a:gd name="T0" fmla="*/ 2147483646 w 176"/>
                    <a:gd name="T1" fmla="*/ 2147483646 h 487"/>
                    <a:gd name="T2" fmla="*/ 2147483646 w 176"/>
                    <a:gd name="T3" fmla="*/ 0 h 487"/>
                    <a:gd name="T4" fmla="*/ 2147483646 w 176"/>
                    <a:gd name="T5" fmla="*/ 2147483646 h 487"/>
                    <a:gd name="T6" fmla="*/ 2147483646 w 176"/>
                    <a:gd name="T7" fmla="*/ 2147483646 h 487"/>
                    <a:gd name="T8" fmla="*/ 2147483646 w 176"/>
                    <a:gd name="T9" fmla="*/ 2147483646 h 487"/>
                    <a:gd name="T10" fmla="*/ 0 w 176"/>
                    <a:gd name="T11" fmla="*/ 2147483646 h 487"/>
                    <a:gd name="T12" fmla="*/ 2147483646 w 176"/>
                    <a:gd name="T13" fmla="*/ 2147483646 h 487"/>
                    <a:gd name="T14" fmla="*/ 2147483646 w 176"/>
                    <a:gd name="T15" fmla="*/ 2147483646 h 487"/>
                    <a:gd name="T16" fmla="*/ 2147483646 w 176"/>
                    <a:gd name="T17" fmla="*/ 2147483646 h 487"/>
                    <a:gd name="T18" fmla="*/ 2147483646 w 176"/>
                    <a:gd name="T19" fmla="*/ 2147483646 h 4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6" h="487">
                      <a:moveTo>
                        <a:pt x="68" y="186"/>
                      </a:moveTo>
                      <a:lnTo>
                        <a:pt x="92" y="0"/>
                      </a:lnTo>
                      <a:lnTo>
                        <a:pt x="69" y="123"/>
                      </a:lnTo>
                      <a:lnTo>
                        <a:pt x="13" y="33"/>
                      </a:lnTo>
                      <a:lnTo>
                        <a:pt x="66" y="136"/>
                      </a:lnTo>
                      <a:lnTo>
                        <a:pt x="0" y="482"/>
                      </a:lnTo>
                      <a:lnTo>
                        <a:pt x="29" y="487"/>
                      </a:lnTo>
                      <a:lnTo>
                        <a:pt x="66" y="200"/>
                      </a:lnTo>
                      <a:lnTo>
                        <a:pt x="176" y="127"/>
                      </a:lnTo>
                      <a:lnTo>
                        <a:pt x="68" y="186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54" name="组合 550"/>
              <p:cNvGrpSpPr/>
              <p:nvPr/>
            </p:nvGrpSpPr>
            <p:grpSpPr bwMode="auto">
              <a:xfrm>
                <a:off x="2183011" y="3458700"/>
                <a:ext cx="521304" cy="946183"/>
                <a:chOff x="2211586" y="3458700"/>
                <a:chExt cx="521304" cy="946183"/>
              </a:xfrm>
            </p:grpSpPr>
            <p:sp>
              <p:nvSpPr>
                <p:cNvPr id="37011" name="Freeform 190"/>
                <p:cNvSpPr/>
                <p:nvPr/>
              </p:nvSpPr>
              <p:spPr bwMode="auto">
                <a:xfrm>
                  <a:off x="2211586" y="3458700"/>
                  <a:ext cx="521304" cy="531852"/>
                </a:xfrm>
                <a:custGeom>
                  <a:avLst/>
                  <a:gdLst>
                    <a:gd name="T0" fmla="*/ 2147483646 w 893"/>
                    <a:gd name="T1" fmla="*/ 2147483646 h 909"/>
                    <a:gd name="T2" fmla="*/ 2147483646 w 893"/>
                    <a:gd name="T3" fmla="*/ 2147483646 h 909"/>
                    <a:gd name="T4" fmla="*/ 2147483646 w 893"/>
                    <a:gd name="T5" fmla="*/ 2147483646 h 909"/>
                    <a:gd name="T6" fmla="*/ 2147483646 w 893"/>
                    <a:gd name="T7" fmla="*/ 2147483646 h 909"/>
                    <a:gd name="T8" fmla="*/ 2147483646 w 893"/>
                    <a:gd name="T9" fmla="*/ 2147483646 h 9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93" h="909">
                      <a:moveTo>
                        <a:pt x="346" y="48"/>
                      </a:moveTo>
                      <a:cubicBezTo>
                        <a:pt x="130" y="96"/>
                        <a:pt x="0" y="317"/>
                        <a:pt x="55" y="542"/>
                      </a:cubicBezTo>
                      <a:cubicBezTo>
                        <a:pt x="110" y="766"/>
                        <a:pt x="330" y="909"/>
                        <a:pt x="547" y="861"/>
                      </a:cubicBezTo>
                      <a:cubicBezTo>
                        <a:pt x="763" y="813"/>
                        <a:pt x="893" y="592"/>
                        <a:pt x="838" y="367"/>
                      </a:cubicBezTo>
                      <a:cubicBezTo>
                        <a:pt x="782" y="143"/>
                        <a:pt x="562" y="0"/>
                        <a:pt x="346" y="48"/>
                      </a:cubicBezTo>
                      <a:close/>
                    </a:path>
                  </a:pathLst>
                </a:custGeom>
                <a:solidFill>
                  <a:srgbClr val="CCD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12" name="Freeform 191"/>
                <p:cNvSpPr/>
                <p:nvPr/>
              </p:nvSpPr>
              <p:spPr bwMode="auto">
                <a:xfrm>
                  <a:off x="2330613" y="3576220"/>
                  <a:ext cx="332972" cy="828663"/>
                </a:xfrm>
                <a:custGeom>
                  <a:avLst/>
                  <a:gdLst>
                    <a:gd name="T0" fmla="*/ 2147483646 w 221"/>
                    <a:gd name="T1" fmla="*/ 2147483646 h 550"/>
                    <a:gd name="T2" fmla="*/ 2147483646 w 221"/>
                    <a:gd name="T3" fmla="*/ 0 h 550"/>
                    <a:gd name="T4" fmla="*/ 2147483646 w 221"/>
                    <a:gd name="T5" fmla="*/ 2147483646 h 550"/>
                    <a:gd name="T6" fmla="*/ 0 w 221"/>
                    <a:gd name="T7" fmla="*/ 2147483646 h 550"/>
                    <a:gd name="T8" fmla="*/ 2147483646 w 221"/>
                    <a:gd name="T9" fmla="*/ 2147483646 h 550"/>
                    <a:gd name="T10" fmla="*/ 2147483646 w 221"/>
                    <a:gd name="T11" fmla="*/ 2147483646 h 550"/>
                    <a:gd name="T12" fmla="*/ 2147483646 w 221"/>
                    <a:gd name="T13" fmla="*/ 2147483646 h 550"/>
                    <a:gd name="T14" fmla="*/ 2147483646 w 221"/>
                    <a:gd name="T15" fmla="*/ 2147483646 h 550"/>
                    <a:gd name="T16" fmla="*/ 2147483646 w 221"/>
                    <a:gd name="T17" fmla="*/ 2147483646 h 550"/>
                    <a:gd name="T18" fmla="*/ 2147483646 w 221"/>
                    <a:gd name="T19" fmla="*/ 2147483646 h 55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21" h="550">
                      <a:moveTo>
                        <a:pt x="128" y="207"/>
                      </a:moveTo>
                      <a:lnTo>
                        <a:pt x="70" y="0"/>
                      </a:lnTo>
                      <a:lnTo>
                        <a:pt x="100" y="141"/>
                      </a:lnTo>
                      <a:lnTo>
                        <a:pt x="0" y="70"/>
                      </a:lnTo>
                      <a:lnTo>
                        <a:pt x="104" y="155"/>
                      </a:lnTo>
                      <a:lnTo>
                        <a:pt x="188" y="550"/>
                      </a:lnTo>
                      <a:lnTo>
                        <a:pt x="221" y="543"/>
                      </a:lnTo>
                      <a:lnTo>
                        <a:pt x="132" y="223"/>
                      </a:lnTo>
                      <a:lnTo>
                        <a:pt x="215" y="96"/>
                      </a:lnTo>
                      <a:lnTo>
                        <a:pt x="128" y="207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55" name="组合 551"/>
              <p:cNvGrpSpPr/>
              <p:nvPr/>
            </p:nvGrpSpPr>
            <p:grpSpPr bwMode="auto">
              <a:xfrm>
                <a:off x="5214065" y="3686205"/>
                <a:ext cx="400772" cy="739772"/>
                <a:chOff x="5273120" y="3686205"/>
                <a:chExt cx="400772" cy="739772"/>
              </a:xfrm>
            </p:grpSpPr>
            <p:sp>
              <p:nvSpPr>
                <p:cNvPr id="37009" name="Freeform 192"/>
                <p:cNvSpPr/>
                <p:nvPr/>
              </p:nvSpPr>
              <p:spPr bwMode="auto">
                <a:xfrm>
                  <a:off x="5273120" y="3686205"/>
                  <a:ext cx="400772" cy="420359"/>
                </a:xfrm>
                <a:custGeom>
                  <a:avLst/>
                  <a:gdLst>
                    <a:gd name="T0" fmla="*/ 2147483646 w 687"/>
                    <a:gd name="T1" fmla="*/ 2147483646 h 721"/>
                    <a:gd name="T2" fmla="*/ 2147483646 w 687"/>
                    <a:gd name="T3" fmla="*/ 2147483646 h 721"/>
                    <a:gd name="T4" fmla="*/ 2147483646 w 687"/>
                    <a:gd name="T5" fmla="*/ 2147483646 h 721"/>
                    <a:gd name="T6" fmla="*/ 2147483646 w 687"/>
                    <a:gd name="T7" fmla="*/ 2147483646 h 721"/>
                    <a:gd name="T8" fmla="*/ 2147483646 w 687"/>
                    <a:gd name="T9" fmla="*/ 2147483646 h 7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87" h="721">
                      <a:moveTo>
                        <a:pt x="265" y="45"/>
                      </a:moveTo>
                      <a:cubicBezTo>
                        <a:pt x="99" y="91"/>
                        <a:pt x="0" y="269"/>
                        <a:pt x="43" y="443"/>
                      </a:cubicBezTo>
                      <a:cubicBezTo>
                        <a:pt x="86" y="617"/>
                        <a:pt x="256" y="721"/>
                        <a:pt x="422" y="676"/>
                      </a:cubicBezTo>
                      <a:cubicBezTo>
                        <a:pt x="588" y="631"/>
                        <a:pt x="687" y="453"/>
                        <a:pt x="644" y="278"/>
                      </a:cubicBezTo>
                      <a:cubicBezTo>
                        <a:pt x="601" y="104"/>
                        <a:pt x="431" y="0"/>
                        <a:pt x="265" y="45"/>
                      </a:cubicBez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10" name="Freeform 193"/>
                <p:cNvSpPr/>
                <p:nvPr/>
              </p:nvSpPr>
              <p:spPr bwMode="auto">
                <a:xfrm>
                  <a:off x="5365026" y="3781126"/>
                  <a:ext cx="257639" cy="644851"/>
                </a:xfrm>
                <a:custGeom>
                  <a:avLst/>
                  <a:gdLst>
                    <a:gd name="T0" fmla="*/ 2147483646 w 171"/>
                    <a:gd name="T1" fmla="*/ 0 h 428"/>
                    <a:gd name="T2" fmla="*/ 2147483646 w 171"/>
                    <a:gd name="T3" fmla="*/ 2147483646 h 428"/>
                    <a:gd name="T4" fmla="*/ 0 w 171"/>
                    <a:gd name="T5" fmla="*/ 2147483646 h 428"/>
                    <a:gd name="T6" fmla="*/ 2147483646 w 171"/>
                    <a:gd name="T7" fmla="*/ 2147483646 h 428"/>
                    <a:gd name="T8" fmla="*/ 2147483646 w 171"/>
                    <a:gd name="T9" fmla="*/ 2147483646 h 428"/>
                    <a:gd name="T10" fmla="*/ 2147483646 w 171"/>
                    <a:gd name="T11" fmla="*/ 2147483646 h 428"/>
                    <a:gd name="T12" fmla="*/ 2147483646 w 171"/>
                    <a:gd name="T13" fmla="*/ 2147483646 h 428"/>
                    <a:gd name="T14" fmla="*/ 2147483646 w 171"/>
                    <a:gd name="T15" fmla="*/ 2147483646 h 428"/>
                    <a:gd name="T16" fmla="*/ 2147483646 w 171"/>
                    <a:gd name="T17" fmla="*/ 2147483646 h 428"/>
                    <a:gd name="T18" fmla="*/ 2147483646 w 171"/>
                    <a:gd name="T19" fmla="*/ 0 h 42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1" h="428">
                      <a:moveTo>
                        <a:pt x="54" y="0"/>
                      </a:moveTo>
                      <a:lnTo>
                        <a:pt x="77" y="110"/>
                      </a:lnTo>
                      <a:lnTo>
                        <a:pt x="0" y="57"/>
                      </a:lnTo>
                      <a:lnTo>
                        <a:pt x="79" y="121"/>
                      </a:lnTo>
                      <a:lnTo>
                        <a:pt x="145" y="428"/>
                      </a:lnTo>
                      <a:lnTo>
                        <a:pt x="171" y="421"/>
                      </a:lnTo>
                      <a:lnTo>
                        <a:pt x="102" y="173"/>
                      </a:lnTo>
                      <a:lnTo>
                        <a:pt x="165" y="70"/>
                      </a:lnTo>
                      <a:lnTo>
                        <a:pt x="98" y="161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56" name="组合 552"/>
              <p:cNvGrpSpPr/>
              <p:nvPr/>
            </p:nvGrpSpPr>
            <p:grpSpPr bwMode="auto">
              <a:xfrm>
                <a:off x="7375862" y="3678673"/>
                <a:ext cx="402279" cy="739770"/>
                <a:chOff x="7457777" y="3678673"/>
                <a:chExt cx="402279" cy="739770"/>
              </a:xfrm>
            </p:grpSpPr>
            <p:sp>
              <p:nvSpPr>
                <p:cNvPr id="37007" name="Freeform 194"/>
                <p:cNvSpPr/>
                <p:nvPr/>
              </p:nvSpPr>
              <p:spPr bwMode="auto">
                <a:xfrm>
                  <a:off x="7457777" y="3678673"/>
                  <a:ext cx="402279" cy="421865"/>
                </a:xfrm>
                <a:custGeom>
                  <a:avLst/>
                  <a:gdLst>
                    <a:gd name="T0" fmla="*/ 2147483646 w 688"/>
                    <a:gd name="T1" fmla="*/ 2147483646 h 721"/>
                    <a:gd name="T2" fmla="*/ 2147483646 w 688"/>
                    <a:gd name="T3" fmla="*/ 2147483646 h 721"/>
                    <a:gd name="T4" fmla="*/ 2147483646 w 688"/>
                    <a:gd name="T5" fmla="*/ 2147483646 h 721"/>
                    <a:gd name="T6" fmla="*/ 2147483646 w 688"/>
                    <a:gd name="T7" fmla="*/ 2147483646 h 721"/>
                    <a:gd name="T8" fmla="*/ 2147483646 w 688"/>
                    <a:gd name="T9" fmla="*/ 2147483646 h 7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88" h="721">
                      <a:moveTo>
                        <a:pt x="265" y="45"/>
                      </a:moveTo>
                      <a:cubicBezTo>
                        <a:pt x="100" y="91"/>
                        <a:pt x="0" y="269"/>
                        <a:pt x="43" y="443"/>
                      </a:cubicBezTo>
                      <a:cubicBezTo>
                        <a:pt x="87" y="617"/>
                        <a:pt x="256" y="721"/>
                        <a:pt x="422" y="676"/>
                      </a:cubicBezTo>
                      <a:cubicBezTo>
                        <a:pt x="588" y="630"/>
                        <a:pt x="688" y="452"/>
                        <a:pt x="644" y="278"/>
                      </a:cubicBezTo>
                      <a:cubicBezTo>
                        <a:pt x="601" y="104"/>
                        <a:pt x="431" y="0"/>
                        <a:pt x="265" y="45"/>
                      </a:cubicBezTo>
                      <a:close/>
                    </a:path>
                  </a:pathLst>
                </a:custGeom>
                <a:solidFill>
                  <a:srgbClr val="CCD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08" name="Freeform 195"/>
                <p:cNvSpPr/>
                <p:nvPr/>
              </p:nvSpPr>
              <p:spPr bwMode="auto">
                <a:xfrm>
                  <a:off x="7549683" y="3773592"/>
                  <a:ext cx="259146" cy="644851"/>
                </a:xfrm>
                <a:custGeom>
                  <a:avLst/>
                  <a:gdLst>
                    <a:gd name="T0" fmla="*/ 2147483646 w 172"/>
                    <a:gd name="T1" fmla="*/ 0 h 428"/>
                    <a:gd name="T2" fmla="*/ 2147483646 w 172"/>
                    <a:gd name="T3" fmla="*/ 2147483646 h 428"/>
                    <a:gd name="T4" fmla="*/ 0 w 172"/>
                    <a:gd name="T5" fmla="*/ 2147483646 h 428"/>
                    <a:gd name="T6" fmla="*/ 2147483646 w 172"/>
                    <a:gd name="T7" fmla="*/ 2147483646 h 428"/>
                    <a:gd name="T8" fmla="*/ 2147483646 w 172"/>
                    <a:gd name="T9" fmla="*/ 2147483646 h 428"/>
                    <a:gd name="T10" fmla="*/ 2147483646 w 172"/>
                    <a:gd name="T11" fmla="*/ 2147483646 h 428"/>
                    <a:gd name="T12" fmla="*/ 2147483646 w 172"/>
                    <a:gd name="T13" fmla="*/ 2147483646 h 428"/>
                    <a:gd name="T14" fmla="*/ 2147483646 w 172"/>
                    <a:gd name="T15" fmla="*/ 2147483646 h 428"/>
                    <a:gd name="T16" fmla="*/ 2147483646 w 172"/>
                    <a:gd name="T17" fmla="*/ 2147483646 h 428"/>
                    <a:gd name="T18" fmla="*/ 2147483646 w 172"/>
                    <a:gd name="T19" fmla="*/ 0 h 42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2" h="428">
                      <a:moveTo>
                        <a:pt x="54" y="0"/>
                      </a:moveTo>
                      <a:lnTo>
                        <a:pt x="78" y="110"/>
                      </a:lnTo>
                      <a:lnTo>
                        <a:pt x="0" y="58"/>
                      </a:lnTo>
                      <a:lnTo>
                        <a:pt x="80" y="121"/>
                      </a:lnTo>
                      <a:lnTo>
                        <a:pt x="146" y="428"/>
                      </a:lnTo>
                      <a:lnTo>
                        <a:pt x="172" y="421"/>
                      </a:lnTo>
                      <a:lnTo>
                        <a:pt x="102" y="173"/>
                      </a:lnTo>
                      <a:lnTo>
                        <a:pt x="166" y="71"/>
                      </a:lnTo>
                      <a:lnTo>
                        <a:pt x="99" y="161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57" name="组合 553"/>
              <p:cNvGrpSpPr/>
              <p:nvPr/>
            </p:nvGrpSpPr>
            <p:grpSpPr bwMode="auto">
              <a:xfrm>
                <a:off x="3463673" y="3650046"/>
                <a:ext cx="382692" cy="741277"/>
                <a:chOff x="3492248" y="3650046"/>
                <a:chExt cx="382692" cy="741277"/>
              </a:xfrm>
            </p:grpSpPr>
            <p:sp>
              <p:nvSpPr>
                <p:cNvPr id="37005" name="Freeform 196"/>
                <p:cNvSpPr/>
                <p:nvPr/>
              </p:nvSpPr>
              <p:spPr bwMode="auto">
                <a:xfrm>
                  <a:off x="3492248" y="3650046"/>
                  <a:ext cx="382692" cy="402279"/>
                </a:xfrm>
                <a:custGeom>
                  <a:avLst/>
                  <a:gdLst>
                    <a:gd name="T0" fmla="*/ 2147483646 w 656"/>
                    <a:gd name="T1" fmla="*/ 2147483646 h 689"/>
                    <a:gd name="T2" fmla="*/ 2147483646 w 656"/>
                    <a:gd name="T3" fmla="*/ 2147483646 h 689"/>
                    <a:gd name="T4" fmla="*/ 2147483646 w 656"/>
                    <a:gd name="T5" fmla="*/ 2147483646 h 689"/>
                    <a:gd name="T6" fmla="*/ 2147483646 w 656"/>
                    <a:gd name="T7" fmla="*/ 2147483646 h 689"/>
                    <a:gd name="T8" fmla="*/ 2147483646 w 656"/>
                    <a:gd name="T9" fmla="*/ 2147483646 h 6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56" h="689">
                      <a:moveTo>
                        <a:pt x="292" y="21"/>
                      </a:moveTo>
                      <a:cubicBezTo>
                        <a:pt x="462" y="0"/>
                        <a:pt x="616" y="128"/>
                        <a:pt x="636" y="307"/>
                      </a:cubicBezTo>
                      <a:cubicBezTo>
                        <a:pt x="656" y="486"/>
                        <a:pt x="534" y="648"/>
                        <a:pt x="364" y="668"/>
                      </a:cubicBezTo>
                      <a:cubicBezTo>
                        <a:pt x="194" y="689"/>
                        <a:pt x="39" y="561"/>
                        <a:pt x="20" y="382"/>
                      </a:cubicBezTo>
                      <a:cubicBezTo>
                        <a:pt x="0" y="204"/>
                        <a:pt x="122" y="42"/>
                        <a:pt x="292" y="21"/>
                      </a:cubicBezTo>
                      <a:close/>
                    </a:path>
                  </a:pathLst>
                </a:custGeom>
                <a:solidFill>
                  <a:srgbClr val="FFE3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06" name="Freeform 197"/>
                <p:cNvSpPr/>
                <p:nvPr/>
              </p:nvSpPr>
              <p:spPr bwMode="auto">
                <a:xfrm>
                  <a:off x="3549501" y="3732912"/>
                  <a:ext cx="225999" cy="658411"/>
                </a:xfrm>
                <a:custGeom>
                  <a:avLst/>
                  <a:gdLst>
                    <a:gd name="T0" fmla="*/ 2147483646 w 150"/>
                    <a:gd name="T1" fmla="*/ 0 h 437"/>
                    <a:gd name="T2" fmla="*/ 2147483646 w 150"/>
                    <a:gd name="T3" fmla="*/ 2147483646 h 437"/>
                    <a:gd name="T4" fmla="*/ 2147483646 w 150"/>
                    <a:gd name="T5" fmla="*/ 2147483646 h 437"/>
                    <a:gd name="T6" fmla="*/ 2147483646 w 150"/>
                    <a:gd name="T7" fmla="*/ 2147483646 h 437"/>
                    <a:gd name="T8" fmla="*/ 2147483646 w 150"/>
                    <a:gd name="T9" fmla="*/ 2147483646 h 437"/>
                    <a:gd name="T10" fmla="*/ 2147483646 w 150"/>
                    <a:gd name="T11" fmla="*/ 2147483646 h 437"/>
                    <a:gd name="T12" fmla="*/ 2147483646 w 150"/>
                    <a:gd name="T13" fmla="*/ 2147483646 h 437"/>
                    <a:gd name="T14" fmla="*/ 0 w 150"/>
                    <a:gd name="T15" fmla="*/ 2147483646 h 437"/>
                    <a:gd name="T16" fmla="*/ 2147483646 w 150"/>
                    <a:gd name="T17" fmla="*/ 2147483646 h 437"/>
                    <a:gd name="T18" fmla="*/ 2147483646 w 150"/>
                    <a:gd name="T19" fmla="*/ 0 h 43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50" h="437">
                      <a:moveTo>
                        <a:pt x="80" y="0"/>
                      </a:moveTo>
                      <a:lnTo>
                        <a:pt x="96" y="111"/>
                      </a:lnTo>
                      <a:lnTo>
                        <a:pt x="150" y="33"/>
                      </a:lnTo>
                      <a:lnTo>
                        <a:pt x="97" y="122"/>
                      </a:lnTo>
                      <a:lnTo>
                        <a:pt x="142" y="434"/>
                      </a:lnTo>
                      <a:lnTo>
                        <a:pt x="116" y="437"/>
                      </a:lnTo>
                      <a:lnTo>
                        <a:pt x="95" y="179"/>
                      </a:lnTo>
                      <a:lnTo>
                        <a:pt x="0" y="108"/>
                      </a:lnTo>
                      <a:lnTo>
                        <a:pt x="93" y="167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58" name="组合 554"/>
              <p:cNvGrpSpPr/>
              <p:nvPr/>
            </p:nvGrpSpPr>
            <p:grpSpPr bwMode="auto">
              <a:xfrm>
                <a:off x="979364" y="3650046"/>
                <a:ext cx="384199" cy="741277"/>
                <a:chOff x="992699" y="3650046"/>
                <a:chExt cx="384199" cy="741277"/>
              </a:xfrm>
            </p:grpSpPr>
            <p:sp>
              <p:nvSpPr>
                <p:cNvPr id="37003" name="Freeform 198"/>
                <p:cNvSpPr/>
                <p:nvPr/>
              </p:nvSpPr>
              <p:spPr bwMode="auto">
                <a:xfrm>
                  <a:off x="992699" y="3650046"/>
                  <a:ext cx="384199" cy="402279"/>
                </a:xfrm>
                <a:custGeom>
                  <a:avLst/>
                  <a:gdLst>
                    <a:gd name="T0" fmla="*/ 2147483646 w 657"/>
                    <a:gd name="T1" fmla="*/ 2147483646 h 689"/>
                    <a:gd name="T2" fmla="*/ 2147483646 w 657"/>
                    <a:gd name="T3" fmla="*/ 2147483646 h 689"/>
                    <a:gd name="T4" fmla="*/ 2147483646 w 657"/>
                    <a:gd name="T5" fmla="*/ 2147483646 h 689"/>
                    <a:gd name="T6" fmla="*/ 2147483646 w 657"/>
                    <a:gd name="T7" fmla="*/ 2147483646 h 689"/>
                    <a:gd name="T8" fmla="*/ 2147483646 w 657"/>
                    <a:gd name="T9" fmla="*/ 2147483646 h 6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57" h="689">
                      <a:moveTo>
                        <a:pt x="292" y="21"/>
                      </a:moveTo>
                      <a:cubicBezTo>
                        <a:pt x="463" y="0"/>
                        <a:pt x="617" y="128"/>
                        <a:pt x="637" y="307"/>
                      </a:cubicBezTo>
                      <a:cubicBezTo>
                        <a:pt x="657" y="486"/>
                        <a:pt x="535" y="648"/>
                        <a:pt x="364" y="668"/>
                      </a:cubicBezTo>
                      <a:cubicBezTo>
                        <a:pt x="194" y="689"/>
                        <a:pt x="40" y="561"/>
                        <a:pt x="20" y="382"/>
                      </a:cubicBezTo>
                      <a:cubicBezTo>
                        <a:pt x="0" y="204"/>
                        <a:pt x="122" y="42"/>
                        <a:pt x="292" y="21"/>
                      </a:cubicBezTo>
                      <a:close/>
                    </a:path>
                  </a:pathLst>
                </a:custGeom>
                <a:solidFill>
                  <a:srgbClr val="CCD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04" name="Freeform 199"/>
                <p:cNvSpPr/>
                <p:nvPr/>
              </p:nvSpPr>
              <p:spPr bwMode="auto">
                <a:xfrm>
                  <a:off x="1049952" y="3732912"/>
                  <a:ext cx="225999" cy="658411"/>
                </a:xfrm>
                <a:custGeom>
                  <a:avLst/>
                  <a:gdLst>
                    <a:gd name="T0" fmla="*/ 2147483646 w 150"/>
                    <a:gd name="T1" fmla="*/ 0 h 437"/>
                    <a:gd name="T2" fmla="*/ 2147483646 w 150"/>
                    <a:gd name="T3" fmla="*/ 2147483646 h 437"/>
                    <a:gd name="T4" fmla="*/ 2147483646 w 150"/>
                    <a:gd name="T5" fmla="*/ 2147483646 h 437"/>
                    <a:gd name="T6" fmla="*/ 2147483646 w 150"/>
                    <a:gd name="T7" fmla="*/ 2147483646 h 437"/>
                    <a:gd name="T8" fmla="*/ 2147483646 w 150"/>
                    <a:gd name="T9" fmla="*/ 2147483646 h 437"/>
                    <a:gd name="T10" fmla="*/ 2147483646 w 150"/>
                    <a:gd name="T11" fmla="*/ 2147483646 h 437"/>
                    <a:gd name="T12" fmla="*/ 2147483646 w 150"/>
                    <a:gd name="T13" fmla="*/ 2147483646 h 437"/>
                    <a:gd name="T14" fmla="*/ 0 w 150"/>
                    <a:gd name="T15" fmla="*/ 2147483646 h 437"/>
                    <a:gd name="T16" fmla="*/ 2147483646 w 150"/>
                    <a:gd name="T17" fmla="*/ 2147483646 h 437"/>
                    <a:gd name="T18" fmla="*/ 2147483646 w 150"/>
                    <a:gd name="T19" fmla="*/ 0 h 43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50" h="437">
                      <a:moveTo>
                        <a:pt x="80" y="0"/>
                      </a:moveTo>
                      <a:lnTo>
                        <a:pt x="96" y="111"/>
                      </a:lnTo>
                      <a:lnTo>
                        <a:pt x="150" y="33"/>
                      </a:lnTo>
                      <a:lnTo>
                        <a:pt x="98" y="122"/>
                      </a:lnTo>
                      <a:lnTo>
                        <a:pt x="142" y="434"/>
                      </a:lnTo>
                      <a:lnTo>
                        <a:pt x="116" y="437"/>
                      </a:lnTo>
                      <a:lnTo>
                        <a:pt x="94" y="179"/>
                      </a:lnTo>
                      <a:lnTo>
                        <a:pt x="0" y="108"/>
                      </a:lnTo>
                      <a:lnTo>
                        <a:pt x="94" y="167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59" name="组合 555"/>
              <p:cNvGrpSpPr/>
              <p:nvPr/>
            </p:nvGrpSpPr>
            <p:grpSpPr bwMode="auto">
              <a:xfrm>
                <a:off x="39294" y="3744966"/>
                <a:ext cx="325439" cy="629784"/>
                <a:chOff x="45009" y="3744966"/>
                <a:chExt cx="325439" cy="629784"/>
              </a:xfrm>
            </p:grpSpPr>
            <p:sp>
              <p:nvSpPr>
                <p:cNvPr id="37001" name="Freeform 200"/>
                <p:cNvSpPr/>
                <p:nvPr/>
              </p:nvSpPr>
              <p:spPr bwMode="auto">
                <a:xfrm>
                  <a:off x="45009" y="3744966"/>
                  <a:ext cx="325439" cy="342012"/>
                </a:xfrm>
                <a:custGeom>
                  <a:avLst/>
                  <a:gdLst>
                    <a:gd name="T0" fmla="*/ 2147483646 w 557"/>
                    <a:gd name="T1" fmla="*/ 2147483646 h 585"/>
                    <a:gd name="T2" fmla="*/ 2147483646 w 557"/>
                    <a:gd name="T3" fmla="*/ 2147483646 h 585"/>
                    <a:gd name="T4" fmla="*/ 2147483646 w 557"/>
                    <a:gd name="T5" fmla="*/ 2147483646 h 585"/>
                    <a:gd name="T6" fmla="*/ 2147483646 w 557"/>
                    <a:gd name="T7" fmla="*/ 2147483646 h 585"/>
                    <a:gd name="T8" fmla="*/ 2147483646 w 557"/>
                    <a:gd name="T9" fmla="*/ 2147483646 h 5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7" h="585">
                      <a:moveTo>
                        <a:pt x="248" y="17"/>
                      </a:moveTo>
                      <a:cubicBezTo>
                        <a:pt x="393" y="0"/>
                        <a:pt x="524" y="108"/>
                        <a:pt x="540" y="260"/>
                      </a:cubicBezTo>
                      <a:cubicBezTo>
                        <a:pt x="557" y="412"/>
                        <a:pt x="454" y="550"/>
                        <a:pt x="309" y="567"/>
                      </a:cubicBezTo>
                      <a:cubicBezTo>
                        <a:pt x="164" y="585"/>
                        <a:pt x="33" y="476"/>
                        <a:pt x="17" y="324"/>
                      </a:cubicBezTo>
                      <a:cubicBezTo>
                        <a:pt x="0" y="173"/>
                        <a:pt x="103" y="35"/>
                        <a:pt x="248" y="17"/>
                      </a:cubicBezTo>
                      <a:close/>
                    </a:path>
                  </a:pathLst>
                </a:cu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02" name="Freeform 201"/>
                <p:cNvSpPr/>
                <p:nvPr/>
              </p:nvSpPr>
              <p:spPr bwMode="auto">
                <a:xfrm>
                  <a:off x="93222" y="3814272"/>
                  <a:ext cx="192852" cy="560478"/>
                </a:xfrm>
                <a:custGeom>
                  <a:avLst/>
                  <a:gdLst>
                    <a:gd name="T0" fmla="*/ 2147483646 w 128"/>
                    <a:gd name="T1" fmla="*/ 0 h 372"/>
                    <a:gd name="T2" fmla="*/ 2147483646 w 128"/>
                    <a:gd name="T3" fmla="*/ 2147483646 h 372"/>
                    <a:gd name="T4" fmla="*/ 2147483646 w 128"/>
                    <a:gd name="T5" fmla="*/ 2147483646 h 372"/>
                    <a:gd name="T6" fmla="*/ 2147483646 w 128"/>
                    <a:gd name="T7" fmla="*/ 2147483646 h 372"/>
                    <a:gd name="T8" fmla="*/ 2147483646 w 128"/>
                    <a:gd name="T9" fmla="*/ 2147483646 h 372"/>
                    <a:gd name="T10" fmla="*/ 2147483646 w 128"/>
                    <a:gd name="T11" fmla="*/ 2147483646 h 372"/>
                    <a:gd name="T12" fmla="*/ 2147483646 w 128"/>
                    <a:gd name="T13" fmla="*/ 2147483646 h 372"/>
                    <a:gd name="T14" fmla="*/ 0 w 128"/>
                    <a:gd name="T15" fmla="*/ 2147483646 h 372"/>
                    <a:gd name="T16" fmla="*/ 2147483646 w 128"/>
                    <a:gd name="T17" fmla="*/ 2147483646 h 372"/>
                    <a:gd name="T18" fmla="*/ 2147483646 w 128"/>
                    <a:gd name="T19" fmla="*/ 0 h 3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28" h="372">
                      <a:moveTo>
                        <a:pt x="68" y="0"/>
                      </a:moveTo>
                      <a:lnTo>
                        <a:pt x="82" y="95"/>
                      </a:lnTo>
                      <a:lnTo>
                        <a:pt x="128" y="28"/>
                      </a:lnTo>
                      <a:lnTo>
                        <a:pt x="83" y="104"/>
                      </a:lnTo>
                      <a:lnTo>
                        <a:pt x="121" y="369"/>
                      </a:lnTo>
                      <a:lnTo>
                        <a:pt x="99" y="372"/>
                      </a:lnTo>
                      <a:lnTo>
                        <a:pt x="81" y="153"/>
                      </a:lnTo>
                      <a:lnTo>
                        <a:pt x="0" y="92"/>
                      </a:lnTo>
                      <a:lnTo>
                        <a:pt x="80" y="142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60" name="组合 556"/>
              <p:cNvGrpSpPr/>
              <p:nvPr/>
            </p:nvGrpSpPr>
            <p:grpSpPr bwMode="auto">
              <a:xfrm>
                <a:off x="485353" y="3528007"/>
                <a:ext cx="447479" cy="866329"/>
                <a:chOff x="483448" y="3528007"/>
                <a:chExt cx="447479" cy="866329"/>
              </a:xfrm>
            </p:grpSpPr>
            <p:sp>
              <p:nvSpPr>
                <p:cNvPr id="36999" name="Freeform 72"/>
                <p:cNvSpPr/>
                <p:nvPr/>
              </p:nvSpPr>
              <p:spPr bwMode="auto">
                <a:xfrm>
                  <a:off x="483448" y="3528007"/>
                  <a:ext cx="447479" cy="470078"/>
                </a:xfrm>
                <a:custGeom>
                  <a:avLst/>
                  <a:gdLst>
                    <a:gd name="T0" fmla="*/ 2147483646 w 766"/>
                    <a:gd name="T1" fmla="*/ 2147483646 h 804"/>
                    <a:gd name="T2" fmla="*/ 2147483646 w 766"/>
                    <a:gd name="T3" fmla="*/ 2147483646 h 804"/>
                    <a:gd name="T4" fmla="*/ 2147483646 w 766"/>
                    <a:gd name="T5" fmla="*/ 2147483646 h 804"/>
                    <a:gd name="T6" fmla="*/ 2147483646 w 766"/>
                    <a:gd name="T7" fmla="*/ 2147483646 h 804"/>
                    <a:gd name="T8" fmla="*/ 2147483646 w 766"/>
                    <a:gd name="T9" fmla="*/ 2147483646 h 8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66" h="804">
                      <a:moveTo>
                        <a:pt x="425" y="24"/>
                      </a:moveTo>
                      <a:cubicBezTo>
                        <a:pt x="226" y="0"/>
                        <a:pt x="46" y="149"/>
                        <a:pt x="23" y="358"/>
                      </a:cubicBezTo>
                      <a:cubicBezTo>
                        <a:pt x="0" y="567"/>
                        <a:pt x="142" y="756"/>
                        <a:pt x="341" y="780"/>
                      </a:cubicBezTo>
                      <a:cubicBezTo>
                        <a:pt x="540" y="804"/>
                        <a:pt x="720" y="655"/>
                        <a:pt x="743" y="446"/>
                      </a:cubicBezTo>
                      <a:cubicBezTo>
                        <a:pt x="766" y="237"/>
                        <a:pt x="624" y="49"/>
                        <a:pt x="425" y="24"/>
                      </a:cubicBezTo>
                      <a:close/>
                    </a:path>
                  </a:pathLst>
                </a:custGeom>
                <a:solidFill>
                  <a:srgbClr val="FFE3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000" name="Freeform 73"/>
                <p:cNvSpPr/>
                <p:nvPr/>
              </p:nvSpPr>
              <p:spPr bwMode="auto">
                <a:xfrm>
                  <a:off x="600967" y="3625939"/>
                  <a:ext cx="262159" cy="768397"/>
                </a:xfrm>
                <a:custGeom>
                  <a:avLst/>
                  <a:gdLst>
                    <a:gd name="T0" fmla="*/ 2147483646 w 174"/>
                    <a:gd name="T1" fmla="*/ 0 h 510"/>
                    <a:gd name="T2" fmla="*/ 2147483646 w 174"/>
                    <a:gd name="T3" fmla="*/ 2147483646 h 510"/>
                    <a:gd name="T4" fmla="*/ 0 w 174"/>
                    <a:gd name="T5" fmla="*/ 2147483646 h 510"/>
                    <a:gd name="T6" fmla="*/ 2147483646 w 174"/>
                    <a:gd name="T7" fmla="*/ 2147483646 h 510"/>
                    <a:gd name="T8" fmla="*/ 2147483646 w 174"/>
                    <a:gd name="T9" fmla="*/ 2147483646 h 510"/>
                    <a:gd name="T10" fmla="*/ 2147483646 w 174"/>
                    <a:gd name="T11" fmla="*/ 2147483646 h 510"/>
                    <a:gd name="T12" fmla="*/ 2147483646 w 174"/>
                    <a:gd name="T13" fmla="*/ 2147483646 h 510"/>
                    <a:gd name="T14" fmla="*/ 2147483646 w 174"/>
                    <a:gd name="T15" fmla="*/ 2147483646 h 510"/>
                    <a:gd name="T16" fmla="*/ 2147483646 w 174"/>
                    <a:gd name="T17" fmla="*/ 2147483646 h 510"/>
                    <a:gd name="T18" fmla="*/ 2147483646 w 174"/>
                    <a:gd name="T19" fmla="*/ 0 h 5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4" h="510">
                      <a:moveTo>
                        <a:pt x="81" y="0"/>
                      </a:moveTo>
                      <a:lnTo>
                        <a:pt x="63" y="129"/>
                      </a:lnTo>
                      <a:lnTo>
                        <a:pt x="0" y="39"/>
                      </a:lnTo>
                      <a:lnTo>
                        <a:pt x="61" y="143"/>
                      </a:lnTo>
                      <a:lnTo>
                        <a:pt x="9" y="506"/>
                      </a:lnTo>
                      <a:lnTo>
                        <a:pt x="40" y="510"/>
                      </a:lnTo>
                      <a:lnTo>
                        <a:pt x="64" y="209"/>
                      </a:lnTo>
                      <a:lnTo>
                        <a:pt x="174" y="126"/>
                      </a:lnTo>
                      <a:lnTo>
                        <a:pt x="65" y="195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rgbClr val="835E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61" name="组合 557"/>
              <p:cNvGrpSpPr/>
              <p:nvPr/>
            </p:nvGrpSpPr>
            <p:grpSpPr bwMode="auto">
              <a:xfrm>
                <a:off x="4379722" y="3690726"/>
                <a:ext cx="849756" cy="711144"/>
                <a:chOff x="4408297" y="3690726"/>
                <a:chExt cx="849756" cy="711144"/>
              </a:xfrm>
            </p:grpSpPr>
            <p:sp>
              <p:nvSpPr>
                <p:cNvPr id="36981" name="Rectangle 34"/>
                <p:cNvSpPr>
                  <a:spLocks noChangeArrowheads="1"/>
                </p:cNvSpPr>
                <p:nvPr/>
              </p:nvSpPr>
              <p:spPr bwMode="auto">
                <a:xfrm>
                  <a:off x="4467057" y="3973978"/>
                  <a:ext cx="733744" cy="427892"/>
                </a:xfrm>
                <a:prstGeom prst="rect">
                  <a:avLst/>
                </a:pr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82" name="Freeform 35"/>
                <p:cNvSpPr/>
                <p:nvPr/>
              </p:nvSpPr>
              <p:spPr bwMode="auto">
                <a:xfrm>
                  <a:off x="4408297" y="3767565"/>
                  <a:ext cx="849756" cy="227506"/>
                </a:xfrm>
                <a:custGeom>
                  <a:avLst/>
                  <a:gdLst>
                    <a:gd name="T0" fmla="*/ 2147483646 w 564"/>
                    <a:gd name="T1" fmla="*/ 2147483646 h 151"/>
                    <a:gd name="T2" fmla="*/ 0 w 564"/>
                    <a:gd name="T3" fmla="*/ 2147483646 h 151"/>
                    <a:gd name="T4" fmla="*/ 2147483646 w 564"/>
                    <a:gd name="T5" fmla="*/ 0 h 151"/>
                    <a:gd name="T6" fmla="*/ 2147483646 w 564"/>
                    <a:gd name="T7" fmla="*/ 0 h 151"/>
                    <a:gd name="T8" fmla="*/ 2147483646 w 564"/>
                    <a:gd name="T9" fmla="*/ 2147483646 h 1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64" h="151">
                      <a:moveTo>
                        <a:pt x="564" y="151"/>
                      </a:moveTo>
                      <a:lnTo>
                        <a:pt x="0" y="151"/>
                      </a:lnTo>
                      <a:lnTo>
                        <a:pt x="50" y="0"/>
                      </a:lnTo>
                      <a:lnTo>
                        <a:pt x="514" y="0"/>
                      </a:lnTo>
                      <a:lnTo>
                        <a:pt x="564" y="151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83" name="Rectangle 36"/>
                <p:cNvSpPr>
                  <a:spLocks noChangeArrowheads="1"/>
                </p:cNvSpPr>
                <p:nvPr/>
              </p:nvSpPr>
              <p:spPr bwMode="auto">
                <a:xfrm>
                  <a:off x="4589096" y="3690726"/>
                  <a:ext cx="72320" cy="146147"/>
                </a:xfrm>
                <a:prstGeom prst="rect">
                  <a:avLst/>
                </a:prstGeom>
                <a:solidFill>
                  <a:srgbClr val="FF9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84" name="Rectangle 37"/>
                <p:cNvSpPr>
                  <a:spLocks noChangeArrowheads="1"/>
                </p:cNvSpPr>
                <p:nvPr/>
              </p:nvSpPr>
              <p:spPr bwMode="auto">
                <a:xfrm>
                  <a:off x="4970281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85" name="Rectangle 38"/>
                <p:cNvSpPr>
                  <a:spLocks noChangeArrowheads="1"/>
                </p:cNvSpPr>
                <p:nvPr/>
              </p:nvSpPr>
              <p:spPr bwMode="auto">
                <a:xfrm>
                  <a:off x="5051641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86" name="Rectangle 39"/>
                <p:cNvSpPr>
                  <a:spLocks noChangeArrowheads="1"/>
                </p:cNvSpPr>
                <p:nvPr/>
              </p:nvSpPr>
              <p:spPr bwMode="auto">
                <a:xfrm>
                  <a:off x="4985348" y="4058351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87" name="Rectangle 40"/>
                <p:cNvSpPr>
                  <a:spLocks noChangeArrowheads="1"/>
                </p:cNvSpPr>
                <p:nvPr/>
              </p:nvSpPr>
              <p:spPr bwMode="auto">
                <a:xfrm>
                  <a:off x="4985348" y="4163817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88" name="Rectangle 41"/>
                <p:cNvSpPr>
                  <a:spLocks noChangeArrowheads="1"/>
                </p:cNvSpPr>
                <p:nvPr/>
              </p:nvSpPr>
              <p:spPr bwMode="auto">
                <a:xfrm>
                  <a:off x="5051641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89" name="Rectangle 42"/>
                <p:cNvSpPr>
                  <a:spLocks noChangeArrowheads="1"/>
                </p:cNvSpPr>
                <p:nvPr/>
              </p:nvSpPr>
              <p:spPr bwMode="auto">
                <a:xfrm>
                  <a:off x="4754829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0" name="Rectangle 43"/>
                <p:cNvSpPr>
                  <a:spLocks noChangeArrowheads="1"/>
                </p:cNvSpPr>
                <p:nvPr/>
              </p:nvSpPr>
              <p:spPr bwMode="auto">
                <a:xfrm>
                  <a:off x="4836188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1" name="Rectangle 44"/>
                <p:cNvSpPr>
                  <a:spLocks noChangeArrowheads="1"/>
                </p:cNvSpPr>
                <p:nvPr/>
              </p:nvSpPr>
              <p:spPr bwMode="auto">
                <a:xfrm>
                  <a:off x="4769895" y="4058351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2" name="Rectangle 45"/>
                <p:cNvSpPr>
                  <a:spLocks noChangeArrowheads="1"/>
                </p:cNvSpPr>
                <p:nvPr/>
              </p:nvSpPr>
              <p:spPr bwMode="auto">
                <a:xfrm>
                  <a:off x="4769895" y="4163817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3" name="Rectangle 46"/>
                <p:cNvSpPr>
                  <a:spLocks noChangeArrowheads="1"/>
                </p:cNvSpPr>
                <p:nvPr/>
              </p:nvSpPr>
              <p:spPr bwMode="auto">
                <a:xfrm>
                  <a:off x="4836188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4" name="Rectangle 47"/>
                <p:cNvSpPr>
                  <a:spLocks noChangeArrowheads="1"/>
                </p:cNvSpPr>
                <p:nvPr/>
              </p:nvSpPr>
              <p:spPr bwMode="auto">
                <a:xfrm>
                  <a:off x="4539377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5" name="Rectangle 48"/>
                <p:cNvSpPr>
                  <a:spLocks noChangeArrowheads="1"/>
                </p:cNvSpPr>
                <p:nvPr/>
              </p:nvSpPr>
              <p:spPr bwMode="auto">
                <a:xfrm>
                  <a:off x="4620736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6" name="Rectangle 49"/>
                <p:cNvSpPr>
                  <a:spLocks noChangeArrowheads="1"/>
                </p:cNvSpPr>
                <p:nvPr/>
              </p:nvSpPr>
              <p:spPr bwMode="auto">
                <a:xfrm>
                  <a:off x="4554443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7" name="Rectangle 50"/>
                <p:cNvSpPr>
                  <a:spLocks noChangeArrowheads="1"/>
                </p:cNvSpPr>
                <p:nvPr/>
              </p:nvSpPr>
              <p:spPr bwMode="auto">
                <a:xfrm>
                  <a:off x="4554443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8" name="Rectangle 51"/>
                <p:cNvSpPr>
                  <a:spLocks noChangeArrowheads="1"/>
                </p:cNvSpPr>
                <p:nvPr/>
              </p:nvSpPr>
              <p:spPr bwMode="auto">
                <a:xfrm>
                  <a:off x="4620736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962" name="组合 558"/>
              <p:cNvGrpSpPr/>
              <p:nvPr/>
            </p:nvGrpSpPr>
            <p:grpSpPr bwMode="auto">
              <a:xfrm>
                <a:off x="8255578" y="3690726"/>
                <a:ext cx="849756" cy="711144"/>
                <a:chOff x="8284153" y="3690726"/>
                <a:chExt cx="849756" cy="711144"/>
              </a:xfrm>
            </p:grpSpPr>
            <p:sp>
              <p:nvSpPr>
                <p:cNvPr id="36963" name="Rectangle 52"/>
                <p:cNvSpPr>
                  <a:spLocks noChangeArrowheads="1"/>
                </p:cNvSpPr>
                <p:nvPr/>
              </p:nvSpPr>
              <p:spPr bwMode="auto">
                <a:xfrm>
                  <a:off x="8342913" y="3973978"/>
                  <a:ext cx="733744" cy="427892"/>
                </a:xfrm>
                <a:prstGeom prst="rect">
                  <a:avLst/>
                </a:prstGeom>
                <a:solidFill>
                  <a:srgbClr val="C63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64" name="Freeform 53"/>
                <p:cNvSpPr/>
                <p:nvPr/>
              </p:nvSpPr>
              <p:spPr bwMode="auto">
                <a:xfrm>
                  <a:off x="8284153" y="3767565"/>
                  <a:ext cx="849756" cy="227506"/>
                </a:xfrm>
                <a:custGeom>
                  <a:avLst/>
                  <a:gdLst>
                    <a:gd name="T0" fmla="*/ 2147483646 w 564"/>
                    <a:gd name="T1" fmla="*/ 2147483646 h 151"/>
                    <a:gd name="T2" fmla="*/ 0 w 564"/>
                    <a:gd name="T3" fmla="*/ 2147483646 h 151"/>
                    <a:gd name="T4" fmla="*/ 2147483646 w 564"/>
                    <a:gd name="T5" fmla="*/ 0 h 151"/>
                    <a:gd name="T6" fmla="*/ 2147483646 w 564"/>
                    <a:gd name="T7" fmla="*/ 0 h 151"/>
                    <a:gd name="T8" fmla="*/ 2147483646 w 564"/>
                    <a:gd name="T9" fmla="*/ 2147483646 h 1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64" h="151">
                      <a:moveTo>
                        <a:pt x="564" y="151"/>
                      </a:moveTo>
                      <a:lnTo>
                        <a:pt x="0" y="151"/>
                      </a:lnTo>
                      <a:lnTo>
                        <a:pt x="50" y="0"/>
                      </a:lnTo>
                      <a:lnTo>
                        <a:pt x="514" y="0"/>
                      </a:lnTo>
                      <a:lnTo>
                        <a:pt x="564" y="151"/>
                      </a:lnTo>
                      <a:close/>
                    </a:path>
                  </a:pathLst>
                </a:custGeom>
                <a:solidFill>
                  <a:srgbClr val="4747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65" name="Rectangle 54"/>
                <p:cNvSpPr>
                  <a:spLocks noChangeArrowheads="1"/>
                </p:cNvSpPr>
                <p:nvPr/>
              </p:nvSpPr>
              <p:spPr bwMode="auto">
                <a:xfrm>
                  <a:off x="8463446" y="3690726"/>
                  <a:ext cx="73827" cy="146147"/>
                </a:xfrm>
                <a:prstGeom prst="rect">
                  <a:avLst/>
                </a:prstGeom>
                <a:solidFill>
                  <a:srgbClr val="C63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66" name="Rectangle 55"/>
                <p:cNvSpPr>
                  <a:spLocks noChangeArrowheads="1"/>
                </p:cNvSpPr>
                <p:nvPr/>
              </p:nvSpPr>
              <p:spPr bwMode="auto">
                <a:xfrm>
                  <a:off x="8846137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67" name="Rectangle 56"/>
                <p:cNvSpPr>
                  <a:spLocks noChangeArrowheads="1"/>
                </p:cNvSpPr>
                <p:nvPr/>
              </p:nvSpPr>
              <p:spPr bwMode="auto">
                <a:xfrm>
                  <a:off x="8927497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68" name="Rectangle 57"/>
                <p:cNvSpPr>
                  <a:spLocks noChangeArrowheads="1"/>
                </p:cNvSpPr>
                <p:nvPr/>
              </p:nvSpPr>
              <p:spPr bwMode="auto">
                <a:xfrm>
                  <a:off x="8861204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69" name="Rectangle 58"/>
                <p:cNvSpPr>
                  <a:spLocks noChangeArrowheads="1"/>
                </p:cNvSpPr>
                <p:nvPr/>
              </p:nvSpPr>
              <p:spPr bwMode="auto">
                <a:xfrm>
                  <a:off x="8861204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0" name="Rectangle 59"/>
                <p:cNvSpPr>
                  <a:spLocks noChangeArrowheads="1"/>
                </p:cNvSpPr>
                <p:nvPr/>
              </p:nvSpPr>
              <p:spPr bwMode="auto">
                <a:xfrm>
                  <a:off x="8927497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1" name="Rectangle 60"/>
                <p:cNvSpPr>
                  <a:spLocks noChangeArrowheads="1"/>
                </p:cNvSpPr>
                <p:nvPr/>
              </p:nvSpPr>
              <p:spPr bwMode="auto">
                <a:xfrm>
                  <a:off x="8630685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2" name="Rectangle 61"/>
                <p:cNvSpPr>
                  <a:spLocks noChangeArrowheads="1"/>
                </p:cNvSpPr>
                <p:nvPr/>
              </p:nvSpPr>
              <p:spPr bwMode="auto">
                <a:xfrm>
                  <a:off x="8712044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3" name="Rectangle 62"/>
                <p:cNvSpPr>
                  <a:spLocks noChangeArrowheads="1"/>
                </p:cNvSpPr>
                <p:nvPr/>
              </p:nvSpPr>
              <p:spPr bwMode="auto">
                <a:xfrm>
                  <a:off x="8645751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4" name="Rectangle 63"/>
                <p:cNvSpPr>
                  <a:spLocks noChangeArrowheads="1"/>
                </p:cNvSpPr>
                <p:nvPr/>
              </p:nvSpPr>
              <p:spPr bwMode="auto">
                <a:xfrm>
                  <a:off x="8645751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5" name="Rectangle 64"/>
                <p:cNvSpPr>
                  <a:spLocks noChangeArrowheads="1"/>
                </p:cNvSpPr>
                <p:nvPr/>
              </p:nvSpPr>
              <p:spPr bwMode="auto">
                <a:xfrm>
                  <a:off x="8712044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6" name="Rectangle 65"/>
                <p:cNvSpPr>
                  <a:spLocks noChangeArrowheads="1"/>
                </p:cNvSpPr>
                <p:nvPr/>
              </p:nvSpPr>
              <p:spPr bwMode="auto">
                <a:xfrm>
                  <a:off x="8415233" y="4044791"/>
                  <a:ext cx="149160" cy="222986"/>
                </a:xfrm>
                <a:prstGeom prst="rect">
                  <a:avLst/>
                </a:pr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7" name="Rectangle 66"/>
                <p:cNvSpPr>
                  <a:spLocks noChangeArrowheads="1"/>
                </p:cNvSpPr>
                <p:nvPr/>
              </p:nvSpPr>
              <p:spPr bwMode="auto">
                <a:xfrm>
                  <a:off x="8496592" y="4058351"/>
                  <a:ext cx="52734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8" name="Rectangle 67"/>
                <p:cNvSpPr>
                  <a:spLocks noChangeArrowheads="1"/>
                </p:cNvSpPr>
                <p:nvPr/>
              </p:nvSpPr>
              <p:spPr bwMode="auto">
                <a:xfrm>
                  <a:off x="8430299" y="4058351"/>
                  <a:ext cx="51226" cy="90400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9" name="Rectangle 68"/>
                <p:cNvSpPr>
                  <a:spLocks noChangeArrowheads="1"/>
                </p:cNvSpPr>
                <p:nvPr/>
              </p:nvSpPr>
              <p:spPr bwMode="auto">
                <a:xfrm>
                  <a:off x="8430299" y="4163817"/>
                  <a:ext cx="51226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80" name="Rectangle 69"/>
                <p:cNvSpPr>
                  <a:spLocks noChangeArrowheads="1"/>
                </p:cNvSpPr>
                <p:nvPr/>
              </p:nvSpPr>
              <p:spPr bwMode="auto">
                <a:xfrm>
                  <a:off x="8496592" y="4163817"/>
                  <a:ext cx="52734" cy="88893"/>
                </a:xfrm>
                <a:prstGeom prst="rect">
                  <a:avLst/>
                </a:prstGeom>
                <a:solidFill>
                  <a:srgbClr val="CAEA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728" name="TextBox 727"/>
          <p:cNvSpPr txBox="1"/>
          <p:nvPr/>
        </p:nvSpPr>
        <p:spPr>
          <a:xfrm>
            <a:off x="2538095" y="1491615"/>
            <a:ext cx="45847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spc="400" dirty="0">
                <a:solidFill>
                  <a:srgbClr val="FFC000"/>
                </a:solidFill>
                <a:latin typeface="Comic Sans MS" panose="030F0702030302020204" charset="0"/>
                <a:ea typeface="百度综艺简体" panose="02010601030101010101" pitchFamily="2" charset="-122"/>
                <a:cs typeface="Comic Sans MS" panose="030F0702030302020204" charset="0"/>
              </a:rPr>
              <a:t>THANK YOU !</a:t>
            </a:r>
            <a:endParaRPr lang="en-US" altLang="zh-CN" sz="4000" b="1" spc="400" dirty="0">
              <a:solidFill>
                <a:srgbClr val="FFC000"/>
              </a:solidFill>
              <a:latin typeface="Comic Sans MS" panose="030F0702030302020204" charset="0"/>
              <a:ea typeface="百度综艺简体" panose="02010601030101010101" pitchFamily="2" charset="-122"/>
              <a:cs typeface="Comic Sans MS" panose="030F0702030302020204" charset="0"/>
            </a:endParaRPr>
          </a:p>
        </p:txBody>
      </p:sp>
      <p:sp>
        <p:nvSpPr>
          <p:cNvPr id="734" name="Rectangle 202"/>
          <p:cNvSpPr>
            <a:spLocks noChangeArrowheads="1"/>
          </p:cNvSpPr>
          <p:nvPr/>
        </p:nvSpPr>
        <p:spPr bwMode="auto">
          <a:xfrm>
            <a:off x="-33338" y="4318000"/>
            <a:ext cx="9226551" cy="896938"/>
          </a:xfrm>
          <a:prstGeom prst="rect">
            <a:avLst/>
          </a:prstGeom>
          <a:solidFill>
            <a:srgbClr val="5C5C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grpSp>
        <p:nvGrpSpPr>
          <p:cNvPr id="735" name="组合 734"/>
          <p:cNvGrpSpPr/>
          <p:nvPr/>
        </p:nvGrpSpPr>
        <p:grpSpPr bwMode="auto">
          <a:xfrm>
            <a:off x="-6350" y="4513263"/>
            <a:ext cx="322263" cy="122237"/>
            <a:chOff x="700407" y="4328043"/>
            <a:chExt cx="1001929" cy="379679"/>
          </a:xfrm>
        </p:grpSpPr>
        <p:sp>
          <p:nvSpPr>
            <p:cNvPr id="36930" name="Rectangle 216"/>
            <p:cNvSpPr>
              <a:spLocks noChangeArrowheads="1"/>
            </p:cNvSpPr>
            <p:nvPr/>
          </p:nvSpPr>
          <p:spPr bwMode="auto">
            <a:xfrm>
              <a:off x="747113" y="4658002"/>
              <a:ext cx="926596" cy="49720"/>
            </a:xfrm>
            <a:prstGeom prst="rect">
              <a:avLst/>
            </a:prstGeom>
            <a:solidFill>
              <a:srgbClr val="50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31" name="Freeform 217"/>
            <p:cNvSpPr/>
            <p:nvPr/>
          </p:nvSpPr>
          <p:spPr bwMode="auto">
            <a:xfrm>
              <a:off x="1342244" y="4519389"/>
              <a:ext cx="219972" cy="102453"/>
            </a:xfrm>
            <a:custGeom>
              <a:avLst/>
              <a:gdLst>
                <a:gd name="T0" fmla="*/ 2147483646 w 146"/>
                <a:gd name="T1" fmla="*/ 2147483646 h 68"/>
                <a:gd name="T2" fmla="*/ 2147483646 w 146"/>
                <a:gd name="T3" fmla="*/ 2147483646 h 68"/>
                <a:gd name="T4" fmla="*/ 2147483646 w 146"/>
                <a:gd name="T5" fmla="*/ 0 h 68"/>
                <a:gd name="T6" fmla="*/ 0 w 146"/>
                <a:gd name="T7" fmla="*/ 0 h 68"/>
                <a:gd name="T8" fmla="*/ 2147483646 w 146"/>
                <a:gd name="T9" fmla="*/ 2147483646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6" h="68">
                  <a:moveTo>
                    <a:pt x="8" y="68"/>
                  </a:moveTo>
                  <a:lnTo>
                    <a:pt x="129" y="68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8" y="68"/>
                  </a:lnTo>
                  <a:close/>
                </a:path>
              </a:pathLst>
            </a:custGeom>
            <a:solidFill>
              <a:srgbClr val="52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2" name="Freeform 218"/>
            <p:cNvSpPr/>
            <p:nvPr/>
          </p:nvSpPr>
          <p:spPr bwMode="auto">
            <a:xfrm>
              <a:off x="807379" y="4519389"/>
              <a:ext cx="222986" cy="103960"/>
            </a:xfrm>
            <a:custGeom>
              <a:avLst/>
              <a:gdLst>
                <a:gd name="T0" fmla="*/ 2147483646 w 148"/>
                <a:gd name="T1" fmla="*/ 2147483646 h 69"/>
                <a:gd name="T2" fmla="*/ 2147483646 w 148"/>
                <a:gd name="T3" fmla="*/ 2147483646 h 69"/>
                <a:gd name="T4" fmla="*/ 2147483646 w 148"/>
                <a:gd name="T5" fmla="*/ 0 h 69"/>
                <a:gd name="T6" fmla="*/ 0 w 148"/>
                <a:gd name="T7" fmla="*/ 0 h 69"/>
                <a:gd name="T8" fmla="*/ 2147483646 w 148"/>
                <a:gd name="T9" fmla="*/ 2147483646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8" h="69">
                  <a:moveTo>
                    <a:pt x="9" y="69"/>
                  </a:moveTo>
                  <a:lnTo>
                    <a:pt x="131" y="69"/>
                  </a:lnTo>
                  <a:lnTo>
                    <a:pt x="148" y="0"/>
                  </a:lnTo>
                  <a:lnTo>
                    <a:pt x="0" y="0"/>
                  </a:lnTo>
                  <a:lnTo>
                    <a:pt x="9" y="69"/>
                  </a:lnTo>
                  <a:close/>
                </a:path>
              </a:pathLst>
            </a:custGeom>
            <a:solidFill>
              <a:srgbClr val="526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3" name="Oval 219"/>
            <p:cNvSpPr>
              <a:spLocks noChangeArrowheads="1"/>
            </p:cNvSpPr>
            <p:nvPr/>
          </p:nvSpPr>
          <p:spPr bwMode="auto">
            <a:xfrm>
              <a:off x="1369364" y="4548015"/>
              <a:ext cx="153679" cy="152173"/>
            </a:xfrm>
            <a:prstGeom prst="ellipse">
              <a:avLst/>
            </a:prstGeom>
            <a:solidFill>
              <a:srgbClr val="4747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34" name="Oval 220"/>
            <p:cNvSpPr>
              <a:spLocks noChangeArrowheads="1"/>
            </p:cNvSpPr>
            <p:nvPr/>
          </p:nvSpPr>
          <p:spPr bwMode="auto">
            <a:xfrm>
              <a:off x="834499" y="4548015"/>
              <a:ext cx="152173" cy="152173"/>
            </a:xfrm>
            <a:prstGeom prst="ellipse">
              <a:avLst/>
            </a:prstGeom>
            <a:solidFill>
              <a:srgbClr val="4747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35" name="Oval 221"/>
            <p:cNvSpPr>
              <a:spLocks noChangeArrowheads="1"/>
            </p:cNvSpPr>
            <p:nvPr/>
          </p:nvSpPr>
          <p:spPr bwMode="auto">
            <a:xfrm>
              <a:off x="1402510" y="4579655"/>
              <a:ext cx="87386" cy="88893"/>
            </a:xfrm>
            <a:prstGeom prst="ellipse">
              <a:avLst/>
            </a:prstGeom>
            <a:solidFill>
              <a:srgbClr val="E3E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36" name="Oval 222"/>
            <p:cNvSpPr>
              <a:spLocks noChangeArrowheads="1"/>
            </p:cNvSpPr>
            <p:nvPr/>
          </p:nvSpPr>
          <p:spPr bwMode="auto">
            <a:xfrm>
              <a:off x="866140" y="4579655"/>
              <a:ext cx="88893" cy="88893"/>
            </a:xfrm>
            <a:prstGeom prst="ellipse">
              <a:avLst/>
            </a:prstGeom>
            <a:solidFill>
              <a:srgbClr val="E3E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37" name="Freeform 223"/>
            <p:cNvSpPr/>
            <p:nvPr/>
          </p:nvSpPr>
          <p:spPr bwMode="auto">
            <a:xfrm>
              <a:off x="700407" y="4328043"/>
              <a:ext cx="1001929" cy="298319"/>
            </a:xfrm>
            <a:custGeom>
              <a:avLst/>
              <a:gdLst>
                <a:gd name="T0" fmla="*/ 2147483646 w 1715"/>
                <a:gd name="T1" fmla="*/ 2147483646 h 510"/>
                <a:gd name="T2" fmla="*/ 2147483646 w 1715"/>
                <a:gd name="T3" fmla="*/ 2147483646 h 510"/>
                <a:gd name="T4" fmla="*/ 2147483646 w 1715"/>
                <a:gd name="T5" fmla="*/ 2147483646 h 510"/>
                <a:gd name="T6" fmla="*/ 2147483646 w 1715"/>
                <a:gd name="T7" fmla="*/ 2147483646 h 510"/>
                <a:gd name="T8" fmla="*/ 2147483646 w 1715"/>
                <a:gd name="T9" fmla="*/ 2147483646 h 510"/>
                <a:gd name="T10" fmla="*/ 2147483646 w 1715"/>
                <a:gd name="T11" fmla="*/ 2147483646 h 510"/>
                <a:gd name="T12" fmla="*/ 2147483646 w 1715"/>
                <a:gd name="T13" fmla="*/ 2147483646 h 510"/>
                <a:gd name="T14" fmla="*/ 2147483646 w 1715"/>
                <a:gd name="T15" fmla="*/ 2147483646 h 510"/>
                <a:gd name="T16" fmla="*/ 2147483646 w 1715"/>
                <a:gd name="T17" fmla="*/ 2147483646 h 510"/>
                <a:gd name="T18" fmla="*/ 2147483646 w 1715"/>
                <a:gd name="T19" fmla="*/ 2147483646 h 510"/>
                <a:gd name="T20" fmla="*/ 2147483646 w 1715"/>
                <a:gd name="T21" fmla="*/ 2147483646 h 510"/>
                <a:gd name="T22" fmla="*/ 2147483646 w 1715"/>
                <a:gd name="T23" fmla="*/ 2147483646 h 510"/>
                <a:gd name="T24" fmla="*/ 2147483646 w 1715"/>
                <a:gd name="T25" fmla="*/ 2147483646 h 510"/>
                <a:gd name="T26" fmla="*/ 2147483646 w 1715"/>
                <a:gd name="T27" fmla="*/ 2147483646 h 510"/>
                <a:gd name="T28" fmla="*/ 2147483646 w 1715"/>
                <a:gd name="T29" fmla="*/ 2147483646 h 510"/>
                <a:gd name="T30" fmla="*/ 2147483646 w 1715"/>
                <a:gd name="T31" fmla="*/ 2147483646 h 510"/>
                <a:gd name="T32" fmla="*/ 2147483646 w 1715"/>
                <a:gd name="T33" fmla="*/ 2147483646 h 510"/>
                <a:gd name="T34" fmla="*/ 2147483646 w 1715"/>
                <a:gd name="T35" fmla="*/ 2147483646 h 510"/>
                <a:gd name="T36" fmla="*/ 2147483646 w 1715"/>
                <a:gd name="T37" fmla="*/ 2147483646 h 5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15" h="510">
                  <a:moveTo>
                    <a:pt x="1425" y="202"/>
                  </a:moveTo>
                  <a:cubicBezTo>
                    <a:pt x="1346" y="202"/>
                    <a:pt x="1165" y="212"/>
                    <a:pt x="1141" y="182"/>
                  </a:cubicBezTo>
                  <a:cubicBezTo>
                    <a:pt x="1113" y="145"/>
                    <a:pt x="1043" y="20"/>
                    <a:pt x="998" y="18"/>
                  </a:cubicBezTo>
                  <a:cubicBezTo>
                    <a:pt x="898" y="15"/>
                    <a:pt x="756" y="0"/>
                    <a:pt x="682" y="41"/>
                  </a:cubicBezTo>
                  <a:cubicBezTo>
                    <a:pt x="626" y="72"/>
                    <a:pt x="511" y="156"/>
                    <a:pt x="450" y="182"/>
                  </a:cubicBezTo>
                  <a:cubicBezTo>
                    <a:pt x="389" y="207"/>
                    <a:pt x="94" y="210"/>
                    <a:pt x="46" y="285"/>
                  </a:cubicBezTo>
                  <a:cubicBezTo>
                    <a:pt x="0" y="359"/>
                    <a:pt x="2" y="442"/>
                    <a:pt x="43" y="473"/>
                  </a:cubicBezTo>
                  <a:cubicBezTo>
                    <a:pt x="80" y="500"/>
                    <a:pt x="187" y="509"/>
                    <a:pt x="207" y="510"/>
                  </a:cubicBezTo>
                  <a:cubicBezTo>
                    <a:pt x="207" y="508"/>
                    <a:pt x="206" y="507"/>
                    <a:pt x="206" y="505"/>
                  </a:cubicBezTo>
                  <a:cubicBezTo>
                    <a:pt x="206" y="419"/>
                    <a:pt x="277" y="348"/>
                    <a:pt x="363" y="348"/>
                  </a:cubicBezTo>
                  <a:cubicBezTo>
                    <a:pt x="450" y="348"/>
                    <a:pt x="520" y="419"/>
                    <a:pt x="520" y="505"/>
                  </a:cubicBezTo>
                  <a:cubicBezTo>
                    <a:pt x="520" y="506"/>
                    <a:pt x="520" y="506"/>
                    <a:pt x="520" y="507"/>
                  </a:cubicBezTo>
                  <a:cubicBezTo>
                    <a:pt x="1116" y="503"/>
                    <a:pt x="1116" y="503"/>
                    <a:pt x="1116" y="503"/>
                  </a:cubicBezTo>
                  <a:cubicBezTo>
                    <a:pt x="1119" y="503"/>
                    <a:pt x="1119" y="503"/>
                    <a:pt x="1119" y="503"/>
                  </a:cubicBezTo>
                  <a:cubicBezTo>
                    <a:pt x="1120" y="418"/>
                    <a:pt x="1190" y="348"/>
                    <a:pt x="1276" y="348"/>
                  </a:cubicBezTo>
                  <a:cubicBezTo>
                    <a:pt x="1361" y="348"/>
                    <a:pt x="1431" y="417"/>
                    <a:pt x="1432" y="502"/>
                  </a:cubicBezTo>
                  <a:cubicBezTo>
                    <a:pt x="1457" y="499"/>
                    <a:pt x="1657" y="483"/>
                    <a:pt x="1686" y="440"/>
                  </a:cubicBezTo>
                  <a:cubicBezTo>
                    <a:pt x="1715" y="398"/>
                    <a:pt x="1709" y="281"/>
                    <a:pt x="1709" y="227"/>
                  </a:cubicBezTo>
                  <a:cubicBezTo>
                    <a:pt x="1709" y="190"/>
                    <a:pt x="1532" y="202"/>
                    <a:pt x="1425" y="202"/>
                  </a:cubicBezTo>
                  <a:close/>
                </a:path>
              </a:pathLst>
            </a:custGeom>
            <a:solidFill>
              <a:srgbClr val="8AB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8" name="Freeform 224"/>
            <p:cNvSpPr/>
            <p:nvPr/>
          </p:nvSpPr>
          <p:spPr bwMode="auto">
            <a:xfrm>
              <a:off x="985165" y="4353656"/>
              <a:ext cx="244079" cy="96426"/>
            </a:xfrm>
            <a:custGeom>
              <a:avLst/>
              <a:gdLst>
                <a:gd name="T0" fmla="*/ 2147483646 w 417"/>
                <a:gd name="T1" fmla="*/ 0 h 166"/>
                <a:gd name="T2" fmla="*/ 2147483646 w 417"/>
                <a:gd name="T3" fmla="*/ 0 h 166"/>
                <a:gd name="T4" fmla="*/ 2147483646 w 417"/>
                <a:gd name="T5" fmla="*/ 2147483646 h 166"/>
                <a:gd name="T6" fmla="*/ 2147483646 w 417"/>
                <a:gd name="T7" fmla="*/ 2147483646 h 166"/>
                <a:gd name="T8" fmla="*/ 2147483646 w 417"/>
                <a:gd name="T9" fmla="*/ 2147483646 h 166"/>
                <a:gd name="T10" fmla="*/ 2147483646 w 417"/>
                <a:gd name="T11" fmla="*/ 2147483646 h 166"/>
                <a:gd name="T12" fmla="*/ 2147483646 w 417"/>
                <a:gd name="T13" fmla="*/ 2147483646 h 166"/>
                <a:gd name="T14" fmla="*/ 2147483646 w 417"/>
                <a:gd name="T15" fmla="*/ 2147483646 h 166"/>
                <a:gd name="T16" fmla="*/ 2147483646 w 417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7" h="166">
                  <a:moveTo>
                    <a:pt x="387" y="0"/>
                  </a:moveTo>
                  <a:cubicBezTo>
                    <a:pt x="270" y="0"/>
                    <a:pt x="270" y="0"/>
                    <a:pt x="270" y="0"/>
                  </a:cubicBezTo>
                  <a:cubicBezTo>
                    <a:pt x="253" y="0"/>
                    <a:pt x="228" y="7"/>
                    <a:pt x="214" y="16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0" y="158"/>
                    <a:pt x="2" y="166"/>
                    <a:pt x="19" y="166"/>
                  </a:cubicBezTo>
                  <a:cubicBezTo>
                    <a:pt x="387" y="166"/>
                    <a:pt x="387" y="166"/>
                    <a:pt x="387" y="166"/>
                  </a:cubicBezTo>
                  <a:cubicBezTo>
                    <a:pt x="403" y="166"/>
                    <a:pt x="417" y="152"/>
                    <a:pt x="417" y="136"/>
                  </a:cubicBezTo>
                  <a:cubicBezTo>
                    <a:pt x="417" y="30"/>
                    <a:pt x="417" y="30"/>
                    <a:pt x="417" y="30"/>
                  </a:cubicBezTo>
                  <a:cubicBezTo>
                    <a:pt x="417" y="13"/>
                    <a:pt x="403" y="0"/>
                    <a:pt x="387" y="0"/>
                  </a:cubicBezTo>
                  <a:close/>
                </a:path>
              </a:pathLst>
            </a:custGeom>
            <a:solidFill>
              <a:srgbClr val="CAE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9" name="Freeform 225"/>
            <p:cNvSpPr/>
            <p:nvPr/>
          </p:nvSpPr>
          <p:spPr bwMode="auto">
            <a:xfrm>
              <a:off x="1675215" y="4483229"/>
              <a:ext cx="24107" cy="72320"/>
            </a:xfrm>
            <a:custGeom>
              <a:avLst/>
              <a:gdLst>
                <a:gd name="T0" fmla="*/ 0 w 41"/>
                <a:gd name="T1" fmla="*/ 0 h 124"/>
                <a:gd name="T2" fmla="*/ 0 w 41"/>
                <a:gd name="T3" fmla="*/ 2147483646 h 124"/>
                <a:gd name="T4" fmla="*/ 2147483646 w 41"/>
                <a:gd name="T5" fmla="*/ 2147483646 h 124"/>
                <a:gd name="T6" fmla="*/ 2147483646 w 41"/>
                <a:gd name="T7" fmla="*/ 0 h 124"/>
                <a:gd name="T8" fmla="*/ 0 w 41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124">
                  <a:moveTo>
                    <a:pt x="0" y="0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40" y="86"/>
                    <a:pt x="41" y="38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13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0" name="Freeform 226"/>
            <p:cNvSpPr/>
            <p:nvPr/>
          </p:nvSpPr>
          <p:spPr bwMode="auto">
            <a:xfrm>
              <a:off x="712460" y="4493775"/>
              <a:ext cx="69306" cy="36160"/>
            </a:xfrm>
            <a:custGeom>
              <a:avLst/>
              <a:gdLst>
                <a:gd name="T0" fmla="*/ 2147483646 w 119"/>
                <a:gd name="T1" fmla="*/ 0 h 60"/>
                <a:gd name="T2" fmla="*/ 0 w 119"/>
                <a:gd name="T3" fmla="*/ 2147483646 h 60"/>
                <a:gd name="T4" fmla="*/ 2147483646 w 119"/>
                <a:gd name="T5" fmla="*/ 2147483646 h 60"/>
                <a:gd name="T6" fmla="*/ 2147483646 w 119"/>
                <a:gd name="T7" fmla="*/ 0 h 60"/>
                <a:gd name="T8" fmla="*/ 2147483646 w 119"/>
                <a:gd name="T9" fmla="*/ 0 h 60"/>
                <a:gd name="T10" fmla="*/ 2147483646 w 119"/>
                <a:gd name="T11" fmla="*/ 0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9" h="60">
                  <a:moveTo>
                    <a:pt x="26" y="0"/>
                  </a:moveTo>
                  <a:cubicBezTo>
                    <a:pt x="14" y="20"/>
                    <a:pt x="5" y="40"/>
                    <a:pt x="0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CAE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748" name="直接连接符 747"/>
          <p:cNvCxnSpPr/>
          <p:nvPr/>
        </p:nvCxnSpPr>
        <p:spPr>
          <a:xfrm>
            <a:off x="-33338" y="4746625"/>
            <a:ext cx="9310688" cy="0"/>
          </a:xfrm>
          <a:prstGeom prst="line">
            <a:avLst/>
          </a:prstGeom>
          <a:ln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9" name="组合 748"/>
          <p:cNvGrpSpPr/>
          <p:nvPr/>
        </p:nvGrpSpPr>
        <p:grpSpPr bwMode="auto">
          <a:xfrm>
            <a:off x="8661718" y="4902200"/>
            <a:ext cx="460375" cy="228600"/>
            <a:chOff x="5895371" y="4679095"/>
            <a:chExt cx="977823" cy="483637"/>
          </a:xfrm>
        </p:grpSpPr>
        <p:sp>
          <p:nvSpPr>
            <p:cNvPr id="36919" name="Rectangle 204"/>
            <p:cNvSpPr>
              <a:spLocks noChangeArrowheads="1"/>
            </p:cNvSpPr>
            <p:nvPr/>
          </p:nvSpPr>
          <p:spPr bwMode="auto">
            <a:xfrm>
              <a:off x="5943584" y="5111506"/>
              <a:ext cx="866330" cy="51226"/>
            </a:xfrm>
            <a:prstGeom prst="rect">
              <a:avLst/>
            </a:prstGeom>
            <a:solidFill>
              <a:srgbClr val="50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20" name="Freeform 205"/>
            <p:cNvSpPr/>
            <p:nvPr/>
          </p:nvSpPr>
          <p:spPr bwMode="auto">
            <a:xfrm>
              <a:off x="5979744" y="4971387"/>
              <a:ext cx="233533" cy="106973"/>
            </a:xfrm>
            <a:custGeom>
              <a:avLst/>
              <a:gdLst>
                <a:gd name="T0" fmla="*/ 2147483646 w 155"/>
                <a:gd name="T1" fmla="*/ 2147483646 h 71"/>
                <a:gd name="T2" fmla="*/ 2147483646 w 155"/>
                <a:gd name="T3" fmla="*/ 2147483646 h 71"/>
                <a:gd name="T4" fmla="*/ 2147483646 w 155"/>
                <a:gd name="T5" fmla="*/ 2147483646 h 71"/>
                <a:gd name="T6" fmla="*/ 0 w 155"/>
                <a:gd name="T7" fmla="*/ 0 h 71"/>
                <a:gd name="T8" fmla="*/ 2147483646 w 155"/>
                <a:gd name="T9" fmla="*/ 2147483646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5" h="71">
                  <a:moveTo>
                    <a:pt x="14" y="70"/>
                  </a:moveTo>
                  <a:lnTo>
                    <a:pt x="136" y="71"/>
                  </a:lnTo>
                  <a:lnTo>
                    <a:pt x="155" y="2"/>
                  </a:lnTo>
                  <a:lnTo>
                    <a:pt x="0" y="0"/>
                  </a:lnTo>
                  <a:lnTo>
                    <a:pt x="14" y="70"/>
                  </a:lnTo>
                  <a:close/>
                </a:path>
              </a:pathLst>
            </a:custGeom>
            <a:solidFill>
              <a:srgbClr val="62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1" name="Freeform 206"/>
            <p:cNvSpPr/>
            <p:nvPr/>
          </p:nvSpPr>
          <p:spPr bwMode="auto">
            <a:xfrm>
              <a:off x="6558301" y="4948787"/>
              <a:ext cx="232026" cy="131080"/>
            </a:xfrm>
            <a:custGeom>
              <a:avLst/>
              <a:gdLst>
                <a:gd name="T0" fmla="*/ 2147483646 w 154"/>
                <a:gd name="T1" fmla="*/ 2147483646 h 87"/>
                <a:gd name="T2" fmla="*/ 2147483646 w 154"/>
                <a:gd name="T3" fmla="*/ 2147483646 h 87"/>
                <a:gd name="T4" fmla="*/ 2147483646 w 154"/>
                <a:gd name="T5" fmla="*/ 2147483646 h 87"/>
                <a:gd name="T6" fmla="*/ 0 w 154"/>
                <a:gd name="T7" fmla="*/ 0 h 87"/>
                <a:gd name="T8" fmla="*/ 2147483646 w 154"/>
                <a:gd name="T9" fmla="*/ 2147483646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" h="87">
                  <a:moveTo>
                    <a:pt x="20" y="87"/>
                  </a:moveTo>
                  <a:lnTo>
                    <a:pt x="141" y="87"/>
                  </a:lnTo>
                  <a:lnTo>
                    <a:pt x="154" y="3"/>
                  </a:lnTo>
                  <a:lnTo>
                    <a:pt x="0" y="0"/>
                  </a:lnTo>
                  <a:lnTo>
                    <a:pt x="20" y="87"/>
                  </a:lnTo>
                  <a:close/>
                </a:path>
              </a:pathLst>
            </a:custGeom>
            <a:solidFill>
              <a:srgbClr val="625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2" name="Oval 207"/>
            <p:cNvSpPr>
              <a:spLocks noChangeArrowheads="1"/>
            </p:cNvSpPr>
            <p:nvPr/>
          </p:nvSpPr>
          <p:spPr bwMode="auto">
            <a:xfrm>
              <a:off x="6017410" y="5001520"/>
              <a:ext cx="152173" cy="153679"/>
            </a:xfrm>
            <a:prstGeom prst="ellipse">
              <a:avLst/>
            </a:prstGeom>
            <a:solidFill>
              <a:srgbClr val="4747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23" name="Oval 208"/>
            <p:cNvSpPr>
              <a:spLocks noChangeArrowheads="1"/>
            </p:cNvSpPr>
            <p:nvPr/>
          </p:nvSpPr>
          <p:spPr bwMode="auto">
            <a:xfrm>
              <a:off x="6049050" y="5034667"/>
              <a:ext cx="88893" cy="87386"/>
            </a:xfrm>
            <a:prstGeom prst="ellipse">
              <a:avLst/>
            </a:prstGeom>
            <a:solidFill>
              <a:srgbClr val="E3E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24" name="Oval 209"/>
            <p:cNvSpPr>
              <a:spLocks noChangeArrowheads="1"/>
            </p:cNvSpPr>
            <p:nvPr/>
          </p:nvSpPr>
          <p:spPr bwMode="auto">
            <a:xfrm>
              <a:off x="6601994" y="5001520"/>
              <a:ext cx="153679" cy="153679"/>
            </a:xfrm>
            <a:prstGeom prst="ellipse">
              <a:avLst/>
            </a:prstGeom>
            <a:solidFill>
              <a:srgbClr val="4747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25" name="Freeform 211"/>
            <p:cNvSpPr/>
            <p:nvPr/>
          </p:nvSpPr>
          <p:spPr bwMode="auto">
            <a:xfrm>
              <a:off x="5895371" y="4679095"/>
              <a:ext cx="977823" cy="400772"/>
            </a:xfrm>
            <a:custGeom>
              <a:avLst/>
              <a:gdLst>
                <a:gd name="T0" fmla="*/ 2147483646 w 1672"/>
                <a:gd name="T1" fmla="*/ 2147483646 h 688"/>
                <a:gd name="T2" fmla="*/ 2147483646 w 1672"/>
                <a:gd name="T3" fmla="*/ 2147483646 h 688"/>
                <a:gd name="T4" fmla="*/ 2147483646 w 1672"/>
                <a:gd name="T5" fmla="*/ 2147483646 h 688"/>
                <a:gd name="T6" fmla="*/ 2147483646 w 1672"/>
                <a:gd name="T7" fmla="*/ 2147483646 h 688"/>
                <a:gd name="T8" fmla="*/ 1200138545 w 1672"/>
                <a:gd name="T9" fmla="*/ 2147483646 h 688"/>
                <a:gd name="T10" fmla="*/ 2147483646 w 1672"/>
                <a:gd name="T11" fmla="*/ 2147483646 h 688"/>
                <a:gd name="T12" fmla="*/ 2147483646 w 1672"/>
                <a:gd name="T13" fmla="*/ 2147483646 h 688"/>
                <a:gd name="T14" fmla="*/ 2147483646 w 1672"/>
                <a:gd name="T15" fmla="*/ 2147483646 h 688"/>
                <a:gd name="T16" fmla="*/ 2147483646 w 1672"/>
                <a:gd name="T17" fmla="*/ 2147483646 h 688"/>
                <a:gd name="T18" fmla="*/ 2147483646 w 1672"/>
                <a:gd name="T19" fmla="*/ 2147483646 h 688"/>
                <a:gd name="T20" fmla="*/ 2147483646 w 1672"/>
                <a:gd name="T21" fmla="*/ 2147483646 h 688"/>
                <a:gd name="T22" fmla="*/ 2147483646 w 1672"/>
                <a:gd name="T23" fmla="*/ 2147483646 h 688"/>
                <a:gd name="T24" fmla="*/ 2147483646 w 1672"/>
                <a:gd name="T25" fmla="*/ 2147483646 h 688"/>
                <a:gd name="T26" fmla="*/ 2147483646 w 1672"/>
                <a:gd name="T27" fmla="*/ 2147483646 h 688"/>
                <a:gd name="T28" fmla="*/ 2147483646 w 1672"/>
                <a:gd name="T29" fmla="*/ 2147483646 h 688"/>
                <a:gd name="T30" fmla="*/ 2147483646 w 1672"/>
                <a:gd name="T31" fmla="*/ 2147483646 h 688"/>
                <a:gd name="T32" fmla="*/ 2147483646 w 1672"/>
                <a:gd name="T33" fmla="*/ 2147483646 h 688"/>
                <a:gd name="T34" fmla="*/ 2147483646 w 1672"/>
                <a:gd name="T35" fmla="*/ 2147483646 h 688"/>
                <a:gd name="T36" fmla="*/ 2147483646 w 1672"/>
                <a:gd name="T37" fmla="*/ 2147483646 h 688"/>
                <a:gd name="T38" fmla="*/ 2147483646 w 1672"/>
                <a:gd name="T39" fmla="*/ 2147483646 h 6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72" h="688">
                  <a:moveTo>
                    <a:pt x="1428" y="312"/>
                  </a:moveTo>
                  <a:cubicBezTo>
                    <a:pt x="1363" y="258"/>
                    <a:pt x="1218" y="88"/>
                    <a:pt x="1162" y="57"/>
                  </a:cubicBezTo>
                  <a:cubicBezTo>
                    <a:pt x="1061" y="0"/>
                    <a:pt x="256" y="28"/>
                    <a:pt x="164" y="28"/>
                  </a:cubicBezTo>
                  <a:cubicBezTo>
                    <a:pt x="74" y="28"/>
                    <a:pt x="32" y="230"/>
                    <a:pt x="16" y="288"/>
                  </a:cubicBezTo>
                  <a:cubicBezTo>
                    <a:pt x="0" y="349"/>
                    <a:pt x="6" y="460"/>
                    <a:pt x="6" y="534"/>
                  </a:cubicBezTo>
                  <a:cubicBezTo>
                    <a:pt x="6" y="649"/>
                    <a:pt x="125" y="682"/>
                    <a:pt x="125" y="682"/>
                  </a:cubicBezTo>
                  <a:cubicBezTo>
                    <a:pt x="181" y="682"/>
                    <a:pt x="181" y="682"/>
                    <a:pt x="181" y="682"/>
                  </a:cubicBezTo>
                  <a:cubicBezTo>
                    <a:pt x="181" y="680"/>
                    <a:pt x="181" y="678"/>
                    <a:pt x="181" y="676"/>
                  </a:cubicBezTo>
                  <a:cubicBezTo>
                    <a:pt x="181" y="589"/>
                    <a:pt x="251" y="519"/>
                    <a:pt x="338" y="519"/>
                  </a:cubicBezTo>
                  <a:cubicBezTo>
                    <a:pt x="424" y="519"/>
                    <a:pt x="494" y="589"/>
                    <a:pt x="494" y="676"/>
                  </a:cubicBezTo>
                  <a:cubicBezTo>
                    <a:pt x="494" y="678"/>
                    <a:pt x="494" y="680"/>
                    <a:pt x="494" y="683"/>
                  </a:cubicBezTo>
                  <a:cubicBezTo>
                    <a:pt x="1181" y="686"/>
                    <a:pt x="1181" y="686"/>
                    <a:pt x="1181" y="686"/>
                  </a:cubicBezTo>
                  <a:cubicBezTo>
                    <a:pt x="1185" y="686"/>
                    <a:pt x="1185" y="686"/>
                    <a:pt x="1185" y="686"/>
                  </a:cubicBezTo>
                  <a:cubicBezTo>
                    <a:pt x="1184" y="682"/>
                    <a:pt x="1184" y="679"/>
                    <a:pt x="1184" y="676"/>
                  </a:cubicBezTo>
                  <a:cubicBezTo>
                    <a:pt x="1184" y="589"/>
                    <a:pt x="1254" y="519"/>
                    <a:pt x="1341" y="519"/>
                  </a:cubicBezTo>
                  <a:cubicBezTo>
                    <a:pt x="1427" y="519"/>
                    <a:pt x="1497" y="589"/>
                    <a:pt x="1497" y="676"/>
                  </a:cubicBezTo>
                  <a:cubicBezTo>
                    <a:pt x="1497" y="680"/>
                    <a:pt x="1497" y="684"/>
                    <a:pt x="1497" y="688"/>
                  </a:cubicBezTo>
                  <a:cubicBezTo>
                    <a:pt x="1530" y="686"/>
                    <a:pt x="1596" y="676"/>
                    <a:pt x="1629" y="652"/>
                  </a:cubicBezTo>
                  <a:cubicBezTo>
                    <a:pt x="1670" y="621"/>
                    <a:pt x="1672" y="538"/>
                    <a:pt x="1626" y="464"/>
                  </a:cubicBezTo>
                  <a:cubicBezTo>
                    <a:pt x="1578" y="389"/>
                    <a:pt x="1479" y="355"/>
                    <a:pt x="1428" y="312"/>
                  </a:cubicBezTo>
                  <a:close/>
                </a:path>
              </a:pathLst>
            </a:custGeom>
            <a:solidFill>
              <a:srgbClr val="A98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6" name="Freeform 212"/>
            <p:cNvSpPr/>
            <p:nvPr/>
          </p:nvSpPr>
          <p:spPr bwMode="auto">
            <a:xfrm>
              <a:off x="6809913" y="4920161"/>
              <a:ext cx="55747" cy="85880"/>
            </a:xfrm>
            <a:custGeom>
              <a:avLst/>
              <a:gdLst>
                <a:gd name="T0" fmla="*/ 2147483646 w 93"/>
                <a:gd name="T1" fmla="*/ 0 h 147"/>
                <a:gd name="T2" fmla="*/ 0 w 93"/>
                <a:gd name="T3" fmla="*/ 2147483646 h 147"/>
                <a:gd name="T4" fmla="*/ 2147483646 w 93"/>
                <a:gd name="T5" fmla="*/ 2147483646 h 147"/>
                <a:gd name="T6" fmla="*/ 2147483646 w 93"/>
                <a:gd name="T7" fmla="*/ 2147483646 h 147"/>
                <a:gd name="T8" fmla="*/ 2147483646 w 93"/>
                <a:gd name="T9" fmla="*/ 2147483646 h 147"/>
                <a:gd name="T10" fmla="*/ 2147483646 w 93"/>
                <a:gd name="T11" fmla="*/ 0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3" h="147">
                  <a:moveTo>
                    <a:pt x="14" y="0"/>
                  </a:moveTo>
                  <a:cubicBezTo>
                    <a:pt x="6" y="8"/>
                    <a:pt x="0" y="20"/>
                    <a:pt x="0" y="41"/>
                  </a:cubicBezTo>
                  <a:cubicBezTo>
                    <a:pt x="0" y="104"/>
                    <a:pt x="24" y="125"/>
                    <a:pt x="52" y="141"/>
                  </a:cubicBezTo>
                  <a:cubicBezTo>
                    <a:pt x="61" y="146"/>
                    <a:pt x="76" y="147"/>
                    <a:pt x="93" y="145"/>
                  </a:cubicBezTo>
                  <a:cubicBezTo>
                    <a:pt x="90" y="115"/>
                    <a:pt x="79" y="82"/>
                    <a:pt x="60" y="51"/>
                  </a:cubicBezTo>
                  <a:cubicBezTo>
                    <a:pt x="47" y="32"/>
                    <a:pt x="31" y="15"/>
                    <a:pt x="14" y="0"/>
                  </a:cubicBezTo>
                  <a:close/>
                </a:path>
              </a:pathLst>
            </a:custGeom>
            <a:solidFill>
              <a:srgbClr val="CAE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7" name="Freeform 213"/>
            <p:cNvSpPr/>
            <p:nvPr/>
          </p:nvSpPr>
          <p:spPr bwMode="auto">
            <a:xfrm>
              <a:off x="6437768" y="4730321"/>
              <a:ext cx="245586" cy="129573"/>
            </a:xfrm>
            <a:custGeom>
              <a:avLst/>
              <a:gdLst>
                <a:gd name="T0" fmla="*/ 2147483646 w 420"/>
                <a:gd name="T1" fmla="*/ 2147483646 h 223"/>
                <a:gd name="T2" fmla="*/ 2147483646 w 420"/>
                <a:gd name="T3" fmla="*/ 0 h 223"/>
                <a:gd name="T4" fmla="*/ 2147483646 w 420"/>
                <a:gd name="T5" fmla="*/ 0 h 223"/>
                <a:gd name="T6" fmla="*/ 0 w 420"/>
                <a:gd name="T7" fmla="*/ 2147483646 h 223"/>
                <a:gd name="T8" fmla="*/ 0 w 420"/>
                <a:gd name="T9" fmla="*/ 2147483646 h 223"/>
                <a:gd name="T10" fmla="*/ 2147483646 w 420"/>
                <a:gd name="T11" fmla="*/ 2147483646 h 223"/>
                <a:gd name="T12" fmla="*/ 2147483646 w 420"/>
                <a:gd name="T13" fmla="*/ 2147483646 h 223"/>
                <a:gd name="T14" fmla="*/ 2147483646 w 420"/>
                <a:gd name="T15" fmla="*/ 2147483646 h 223"/>
                <a:gd name="T16" fmla="*/ 2147483646 w 420"/>
                <a:gd name="T17" fmla="*/ 2147483646 h 2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0" h="223">
                  <a:moveTo>
                    <a:pt x="235" y="22"/>
                  </a:moveTo>
                  <a:cubicBezTo>
                    <a:pt x="224" y="10"/>
                    <a:pt x="201" y="0"/>
                    <a:pt x="18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9"/>
                    <a:pt x="13" y="223"/>
                    <a:pt x="30" y="223"/>
                  </a:cubicBezTo>
                  <a:cubicBezTo>
                    <a:pt x="399" y="223"/>
                    <a:pt x="399" y="223"/>
                    <a:pt x="399" y="223"/>
                  </a:cubicBezTo>
                  <a:cubicBezTo>
                    <a:pt x="415" y="223"/>
                    <a:pt x="420" y="213"/>
                    <a:pt x="408" y="201"/>
                  </a:cubicBezTo>
                  <a:lnTo>
                    <a:pt x="235" y="22"/>
                  </a:lnTo>
                  <a:close/>
                </a:path>
              </a:pathLst>
            </a:custGeom>
            <a:solidFill>
              <a:srgbClr val="CAE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8" name="Oval 214"/>
            <p:cNvSpPr>
              <a:spLocks noChangeArrowheads="1"/>
            </p:cNvSpPr>
            <p:nvPr/>
          </p:nvSpPr>
          <p:spPr bwMode="auto">
            <a:xfrm>
              <a:off x="6635140" y="5034667"/>
              <a:ext cx="88893" cy="87386"/>
            </a:xfrm>
            <a:prstGeom prst="ellipse">
              <a:avLst/>
            </a:prstGeom>
            <a:solidFill>
              <a:srgbClr val="E3E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6929" name="Freeform 215"/>
            <p:cNvSpPr/>
            <p:nvPr/>
          </p:nvSpPr>
          <p:spPr bwMode="auto">
            <a:xfrm>
              <a:off x="5896877" y="4885507"/>
              <a:ext cx="16574" cy="106973"/>
            </a:xfrm>
            <a:custGeom>
              <a:avLst/>
              <a:gdLst>
                <a:gd name="T0" fmla="*/ 694091497 w 27"/>
                <a:gd name="T1" fmla="*/ 2147483646 h 183"/>
                <a:gd name="T2" fmla="*/ 694091497 w 27"/>
                <a:gd name="T3" fmla="*/ 2147483646 h 183"/>
                <a:gd name="T4" fmla="*/ 2147483646 w 27"/>
                <a:gd name="T5" fmla="*/ 2147483646 h 183"/>
                <a:gd name="T6" fmla="*/ 2147483646 w 27"/>
                <a:gd name="T7" fmla="*/ 0 h 183"/>
                <a:gd name="T8" fmla="*/ 925078424 w 27"/>
                <a:gd name="T9" fmla="*/ 0 h 183"/>
                <a:gd name="T10" fmla="*/ 694091497 w 27"/>
                <a:gd name="T11" fmla="*/ 2147483646 h 1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183">
                  <a:moveTo>
                    <a:pt x="3" y="180"/>
                  </a:moveTo>
                  <a:cubicBezTo>
                    <a:pt x="3" y="181"/>
                    <a:pt x="3" y="182"/>
                    <a:pt x="3" y="183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59"/>
                    <a:pt x="3" y="128"/>
                    <a:pt x="3" y="180"/>
                  </a:cubicBezTo>
                  <a:close/>
                </a:path>
              </a:pathLst>
            </a:custGeom>
            <a:solidFill>
              <a:srgbClr val="B13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2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4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4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 bwMode="auto">
          <a:xfrm>
            <a:off x="2890203" y="2324100"/>
            <a:ext cx="3349625" cy="530225"/>
            <a:chOff x="2806797" y="1150642"/>
            <a:chExt cx="3349379" cy="530452"/>
          </a:xfrm>
        </p:grpSpPr>
        <p:grpSp>
          <p:nvGrpSpPr>
            <p:cNvPr id="8272" name="组合 19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8288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89" name="Freeform 28"/>
              <p:cNvSpPr/>
              <p:nvPr/>
            </p:nvSpPr>
            <p:spPr bwMode="auto">
              <a:xfrm>
                <a:off x="6183142" y="2453757"/>
                <a:ext cx="564998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73" name="组合 52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8276" name="组合 46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8283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284" name="组合 48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8285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86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87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277" name="组合 45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8278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279" name="组合 43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8280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81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82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57" name="TextBox 56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技术依赖</a:t>
              </a:r>
              <a:endParaRPr lang="zh-CN" altLang="en-US" sz="1600" spc="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48069" y="1150642"/>
              <a:ext cx="427006" cy="3700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srgbClr val="FFC000"/>
                  </a:solidFill>
                </a:rPr>
                <a:t>2</a:t>
              </a:r>
              <a:endParaRPr lang="zh-CN" altLang="en-US" sz="5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2897188" y="2888933"/>
            <a:ext cx="3349625" cy="530225"/>
            <a:chOff x="2806797" y="1150642"/>
            <a:chExt cx="3349379" cy="530452"/>
          </a:xfrm>
        </p:grpSpPr>
        <p:grpSp>
          <p:nvGrpSpPr>
            <p:cNvPr id="8254" name="组合 60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8270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1" name="Freeform 28"/>
              <p:cNvSpPr/>
              <p:nvPr/>
            </p:nvSpPr>
            <p:spPr bwMode="auto">
              <a:xfrm>
                <a:off x="6183142" y="2453757"/>
                <a:ext cx="564998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55" name="组合 61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8258" name="组合 64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8265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266" name="组合 72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8267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68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69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259" name="组合 65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8260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261" name="组合 67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8262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63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64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  <a:endParaRPr lang="zh-CN" altLang="en-US" sz="1600" spc="2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srgbClr val="FFC000"/>
                  </a:solidFill>
                </a:rPr>
                <a:t>3</a:t>
              </a:r>
              <a:endParaRPr lang="zh-CN" altLang="en-US" sz="5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2914968" y="3443923"/>
            <a:ext cx="3349625" cy="530225"/>
            <a:chOff x="2806797" y="1150642"/>
            <a:chExt cx="3349379" cy="530452"/>
          </a:xfrm>
        </p:grpSpPr>
        <p:grpSp>
          <p:nvGrpSpPr>
            <p:cNvPr id="8236" name="组合 79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8252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53" name="Freeform 28"/>
              <p:cNvSpPr/>
              <p:nvPr/>
            </p:nvSpPr>
            <p:spPr bwMode="auto">
              <a:xfrm>
                <a:off x="6183142" y="2453757"/>
                <a:ext cx="564998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37" name="组合 80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8240" name="组合 83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8247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248" name="组合 91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8249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0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51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241" name="组合 84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8242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243" name="组合 86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8244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45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46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en-US" sz="1600" spc="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srgbClr val="FFC000"/>
                  </a:solidFill>
                </a:rPr>
                <a:t>4</a:t>
              </a:r>
              <a:endParaRPr lang="zh-CN" altLang="en-US" sz="5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7" name="组合 116"/>
          <p:cNvGrpSpPr/>
          <p:nvPr/>
        </p:nvGrpSpPr>
        <p:grpSpPr bwMode="auto">
          <a:xfrm>
            <a:off x="2850198" y="1733233"/>
            <a:ext cx="3349625" cy="531812"/>
            <a:chOff x="2806797" y="1150642"/>
            <a:chExt cx="3349379" cy="530452"/>
          </a:xfrm>
        </p:grpSpPr>
        <p:grpSp>
          <p:nvGrpSpPr>
            <p:cNvPr id="8200" name="组合 117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8216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7" name="Freeform 28"/>
              <p:cNvSpPr/>
              <p:nvPr/>
            </p:nvSpPr>
            <p:spPr bwMode="auto">
              <a:xfrm>
                <a:off x="6183142" y="2453757"/>
                <a:ext cx="564998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01" name="组合 118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8204" name="组合 121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8211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212" name="组合 129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8213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14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15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205" name="组合 122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8206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207" name="组合 124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8208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09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10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3446512" y="1270983"/>
              <a:ext cx="2192177" cy="33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600" spc="200" dirty="0">
                  <a:solidFill>
                    <a:schemeClr val="accent2">
                      <a:lumMod val="50000"/>
                    </a:schemeClr>
                  </a:solidFill>
                  <a:latin typeface="MV Boli" panose="02000500030200090000" charset="0"/>
                  <a:ea typeface="微软雅黑" panose="020B0503020204020204" pitchFamily="34" charset="-122"/>
                </a:rPr>
                <a:t>选题意义</a:t>
              </a:r>
              <a:endParaRPr lang="zh-CN" altLang="zh-CN" sz="1600" spc="200" dirty="0">
                <a:solidFill>
                  <a:schemeClr val="accent2">
                    <a:lumMod val="50000"/>
                  </a:schemeClr>
                </a:solidFill>
                <a:latin typeface="MV Boli" panose="02000500030200090000" charset="0"/>
                <a:ea typeface="微软雅黑" panose="020B0503020204020204" pitchFamily="34" charset="-122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848069" y="1150642"/>
              <a:ext cx="427006" cy="3689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srgbClr val="FFC000"/>
                  </a:solidFill>
                </a:rPr>
                <a:t>1</a:t>
              </a:r>
              <a:endParaRPr lang="zh-CN" altLang="en-US" sz="500" dirty="0">
                <a:solidFill>
                  <a:srgbClr val="FFC000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861185" y="557530"/>
            <a:ext cx="553021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perspectiveFront"/>
              <a:lightRig rig="threePt" dir="t"/>
            </a:scene3d>
          </a:bodyPr>
          <a:p>
            <a:pPr algn="ctr"/>
            <a:r>
              <a:rPr lang="en-US" altLang="zh-CN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ic Sans MS" panose="030F0702030302020204" charset="0"/>
                <a:cs typeface="Comic Sans MS" panose="030F0702030302020204" charset="0"/>
              </a:rPr>
              <a:t>We Are Enjoying</a:t>
            </a:r>
            <a:endParaRPr lang="en-US" altLang="zh-CN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2843213" y="1624330"/>
            <a:ext cx="3349625" cy="530225"/>
            <a:chOff x="2806797" y="1150642"/>
            <a:chExt cx="3349379" cy="530452"/>
          </a:xfrm>
        </p:grpSpPr>
        <p:grpSp>
          <p:nvGrpSpPr>
            <p:cNvPr id="9296" name="组合 3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9312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297" name="组合 4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9300" name="组合 7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9307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9308" name="组合 15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9309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10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11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9301" name="组合 8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0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4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9303" name="组合 10"/>
                <p:cNvGrpSpPr/>
                <p:nvPr/>
              </p:nvGrpSpPr>
              <p:grpSpPr bwMode="auto">
                <a:xfrm flipH="1">
                  <a:off x="5777086" y="1434080"/>
                  <a:ext cx="131763" cy="127002"/>
                  <a:chOff x="3851275" y="1247775"/>
                  <a:chExt cx="131763" cy="127002"/>
                </a:xfrm>
              </p:grpSpPr>
              <p:sp>
                <p:nvSpPr>
                  <p:cNvPr id="12" name="Freeform 16"/>
                  <p:cNvSpPr/>
                  <p:nvPr/>
                </p:nvSpPr>
                <p:spPr bwMode="auto">
                  <a:xfrm>
                    <a:off x="3850679" y="1271270"/>
                    <a:ext cx="123721" cy="68769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3" name="Freeform 17"/>
                  <p:cNvSpPr/>
                  <p:nvPr/>
                </p:nvSpPr>
                <p:spPr bwMode="auto">
                  <a:xfrm>
                    <a:off x="3937742" y="1248348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" name="Freeform 18"/>
                  <p:cNvSpPr/>
                  <p:nvPr/>
                </p:nvSpPr>
                <p:spPr bwMode="auto">
                  <a:xfrm>
                    <a:off x="3896502" y="1343096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prstClr val="white">
                      <a:lumMod val="7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技术依赖</a:t>
              </a:r>
              <a:endParaRPr lang="zh-CN" altLang="en-US" sz="1600" spc="2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48069" y="1150642"/>
              <a:ext cx="427006" cy="3700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prstClr val="white">
                      <a:lumMod val="75000"/>
                    </a:prstClr>
                  </a:solidFill>
                </a:rPr>
                <a:t>2</a:t>
              </a:r>
              <a:endParaRPr lang="zh-CN" altLang="en-US" sz="5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2843213" y="2189798"/>
            <a:ext cx="3349625" cy="530225"/>
            <a:chOff x="2806797" y="1150642"/>
            <a:chExt cx="3349379" cy="530452"/>
          </a:xfrm>
        </p:grpSpPr>
        <p:grpSp>
          <p:nvGrpSpPr>
            <p:cNvPr id="9278" name="组合 22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9294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279" name="组合 23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9282" name="组合 26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9289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9290" name="组合 34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9291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2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93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9283" name="组合 27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29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3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9285" name="组合 29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31" name="Freeform 16"/>
                  <p:cNvSpPr/>
                  <p:nvPr/>
                </p:nvSpPr>
                <p:spPr bwMode="auto">
                  <a:xfrm>
                    <a:off x="3850679" y="1271270"/>
                    <a:ext cx="123721" cy="68768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2" name="Freeform 17"/>
                  <p:cNvSpPr/>
                  <p:nvPr/>
                </p:nvSpPr>
                <p:spPr bwMode="auto">
                  <a:xfrm>
                    <a:off x="3937742" y="1248347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3" name="Freeform 18"/>
                  <p:cNvSpPr/>
                  <p:nvPr/>
                </p:nvSpPr>
                <p:spPr bwMode="auto">
                  <a:xfrm>
                    <a:off x="3896502" y="1343095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indent="0"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>
                      <a:lumMod val="75000"/>
                    </a:prstClr>
                  </a:solidFill>
                </a:rPr>
                <a:t>成果展示</a:t>
              </a:r>
              <a:r>
                <a:rPr lang="en-US" altLang="zh-CN" dirty="0">
                  <a:solidFill>
                    <a:prstClr val="white">
                      <a:lumMod val="75000"/>
                    </a:prstClr>
                  </a:solidFill>
                </a:rPr>
                <a:t>	</a:t>
              </a:r>
              <a:endParaRPr lang="en-US" altLang="zh-CN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prstClr val="white">
                      <a:lumMod val="75000"/>
                    </a:prstClr>
                  </a:solidFill>
                </a:rPr>
                <a:t>3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2843213" y="2753678"/>
            <a:ext cx="3349625" cy="530225"/>
            <a:chOff x="2806797" y="1150642"/>
            <a:chExt cx="3349379" cy="530452"/>
          </a:xfrm>
        </p:grpSpPr>
        <p:grpSp>
          <p:nvGrpSpPr>
            <p:cNvPr id="9260" name="组合 41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9276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261" name="组合 42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9264" name="组合 45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9271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9272" name="组合 53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9273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4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75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9265" name="组合 46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48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3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9267" name="组合 48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50" name="Freeform 16"/>
                  <p:cNvSpPr/>
                  <p:nvPr/>
                </p:nvSpPr>
                <p:spPr bwMode="auto">
                  <a:xfrm>
                    <a:off x="3850679" y="1271270"/>
                    <a:ext cx="123721" cy="68768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1" name="Freeform 17"/>
                  <p:cNvSpPr/>
                  <p:nvPr/>
                </p:nvSpPr>
                <p:spPr bwMode="auto">
                  <a:xfrm>
                    <a:off x="3937742" y="1248347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2" name="Freeform 18"/>
                  <p:cNvSpPr/>
                  <p:nvPr/>
                </p:nvSpPr>
                <p:spPr bwMode="auto">
                  <a:xfrm>
                    <a:off x="3896502" y="1343095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indent="0"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>
                      <a:lumMod val="75000"/>
                    </a:prstClr>
                  </a:solidFill>
                </a:rPr>
                <a:t>未来展望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prstClr val="white">
                      <a:lumMod val="75000"/>
                    </a:prstClr>
                  </a:solidFill>
                </a:rPr>
                <a:t>4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2843213" y="1058863"/>
            <a:ext cx="3349625" cy="531812"/>
            <a:chOff x="2806797" y="1150642"/>
            <a:chExt cx="3349379" cy="530452"/>
          </a:xfrm>
        </p:grpSpPr>
        <p:grpSp>
          <p:nvGrpSpPr>
            <p:cNvPr id="9224" name="组合 79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9240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28"/>
              <p:cNvSpPr/>
              <p:nvPr/>
            </p:nvSpPr>
            <p:spPr bwMode="auto">
              <a:xfrm>
                <a:off x="6183142" y="2453757"/>
                <a:ext cx="564998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25" name="组合 80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9228" name="组合 83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9235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9236" name="组合 91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9237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38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39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9229" name="组合 84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9230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9231" name="组合 86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9232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33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34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3446512" y="1270983"/>
              <a:ext cx="2192177" cy="33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600" spc="200" dirty="0">
                  <a:solidFill>
                    <a:schemeClr val="accent2">
                      <a:lumMod val="50000"/>
                    </a:schemeClr>
                  </a:solidFill>
                  <a:latin typeface="MV Boli" panose="02000500030200090000" charset="0"/>
                  <a:ea typeface="微软雅黑" panose="020B0503020204020204" pitchFamily="34" charset="-122"/>
                  <a:sym typeface="+mn-ea"/>
                </a:rPr>
                <a:t>选题意义</a:t>
              </a: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48069" y="1150642"/>
              <a:ext cx="427006" cy="3689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000" b="1" spc="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 smtClean="0">
                  <a:solidFill>
                    <a:srgbClr val="FFC000"/>
                  </a:solidFill>
                </a:rPr>
                <a:t>1</a:t>
              </a:r>
              <a:endParaRPr lang="zh-CN" altLang="en-US" sz="500" dirty="0">
                <a:solidFill>
                  <a:srgbClr val="FFC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3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 bwMode="auto">
          <a:xfrm>
            <a:off x="5323205" y="250428"/>
            <a:ext cx="3811907" cy="4258312"/>
            <a:chOff x="1224756" y="1092998"/>
            <a:chExt cx="2864746" cy="2887699"/>
          </a:xfrm>
        </p:grpSpPr>
        <p:sp>
          <p:nvSpPr>
            <p:cNvPr id="82" name="Rectangle 3"/>
            <p:cNvSpPr>
              <a:spLocks noChangeArrowheads="1"/>
            </p:cNvSpPr>
            <p:nvPr/>
          </p:nvSpPr>
          <p:spPr bwMode="auto">
            <a:xfrm>
              <a:off x="1224756" y="1092998"/>
              <a:ext cx="2576504" cy="480996"/>
            </a:xfrm>
            <a:prstGeom prst="rect">
              <a:avLst/>
            </a:prstGeom>
            <a:gradFill flip="none" rotWithShape="1">
              <a:gsLst>
                <a:gs pos="0">
                  <a:srgbClr val="007BD3"/>
                </a:gs>
                <a:gs pos="84000">
                  <a:srgbClr val="03437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altLang="zh-CN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Rectangle 4"/>
            <p:cNvSpPr>
              <a:spLocks noChangeArrowheads="1"/>
            </p:cNvSpPr>
            <p:nvPr/>
          </p:nvSpPr>
          <p:spPr bwMode="auto">
            <a:xfrm>
              <a:off x="1224756" y="1476675"/>
              <a:ext cx="2576504" cy="2489380"/>
            </a:xfrm>
            <a:prstGeom prst="rect">
              <a:avLst/>
            </a:prstGeom>
            <a:solidFill>
              <a:srgbClr val="FFFFE6"/>
            </a:solidFill>
            <a:ln w="9525" algn="ctr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/>
            <a:lstStyle/>
            <a:p>
              <a:pPr marL="342900" indent="-342900" eaLnBrk="1" fontAlgn="auto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FontTx/>
                <a:buChar char="•"/>
                <a:defRPr/>
              </a:pPr>
              <a:endPara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74609" y="1138483"/>
              <a:ext cx="2414893" cy="2704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tabLst>
                  <a:tab pos="714375" algn="l"/>
                </a:tabLst>
                <a:defRPr/>
              </a:pPr>
              <a:r>
                <a:rPr lang="en-US" altLang="zh-CN" sz="2000" b="1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Comic Sans MS" panose="030F0702030302020204" charset="0"/>
                  <a:cs typeface="Comic Sans MS" panose="030F0702030302020204" charset="0"/>
                  <a:sym typeface="+mn-ea"/>
                </a:rPr>
                <a:t>We Are Enjoying</a:t>
              </a:r>
              <a:endParaRPr lang="zh-CN" altLang="en-US" sz="2000" spc="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7" name="矩形 85"/>
            <p:cNvSpPr>
              <a:spLocks noChangeArrowheads="1"/>
            </p:cNvSpPr>
            <p:nvPr/>
          </p:nvSpPr>
          <p:spPr bwMode="auto">
            <a:xfrm>
              <a:off x="1241464" y="1476676"/>
              <a:ext cx="2576981" cy="2504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调查发现，</a:t>
              </a:r>
              <a:r>
                <a:rPr lang="zh-CN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现今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大学生的校园生活圈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比较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单调狭窄，主要原因在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于以下几点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1.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相比于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出去参加校园活动和社交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，部分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学生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更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喜欢待在寝室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2.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部分学生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乐于参加校园活动，但总是无法及时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校园活动信息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3.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部分学生希望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在校园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内组建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活动，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但是缺少快捷途径募集到志同道合的队友</a:t>
              </a:r>
              <a:r>
                <a:rPr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基于以上的三个现象，我们小组围绕大学生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 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为主题，针对大学生校园生活需求，提供各种多元化的活动，为师院学生打造一个便捷、多元、高效的活动平台，努力为广大学子创造一个积极向上、丰富多彩的互动空间。</a:t>
              </a:r>
              <a:endPara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8" name="手繪多邊形 3"/>
          <p:cNvSpPr/>
          <p:nvPr/>
        </p:nvSpPr>
        <p:spPr>
          <a:xfrm rot="3120000">
            <a:off x="3712210" y="1777365"/>
            <a:ext cx="1682750" cy="1783080"/>
          </a:xfrm>
          <a:custGeom>
            <a:avLst/>
            <a:gdLst>
              <a:gd name="connsiteX0" fmla="*/ 445008 w 1469136"/>
              <a:gd name="connsiteY0" fmla="*/ 0 h 1106424"/>
              <a:gd name="connsiteX1" fmla="*/ 170688 w 1469136"/>
              <a:gd name="connsiteY1" fmla="*/ 1005840 h 1106424"/>
              <a:gd name="connsiteX2" fmla="*/ 1469136 w 1469136"/>
              <a:gd name="connsiteY2" fmla="*/ 603504 h 110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9136" h="1106424">
                <a:moveTo>
                  <a:pt x="445008" y="0"/>
                </a:moveTo>
                <a:cubicBezTo>
                  <a:pt x="222504" y="452628"/>
                  <a:pt x="0" y="905256"/>
                  <a:pt x="170688" y="1005840"/>
                </a:cubicBezTo>
                <a:cubicBezTo>
                  <a:pt x="341376" y="1106424"/>
                  <a:pt x="905256" y="854964"/>
                  <a:pt x="1469136" y="603504"/>
                </a:cubicBezTo>
              </a:path>
            </a:pathLst>
          </a:custGeom>
          <a:ln w="260350">
            <a:solidFill>
              <a:srgbClr val="FFFFE6"/>
            </a:solidFill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10249" name="组合 113"/>
          <p:cNvGrpSpPr/>
          <p:nvPr/>
        </p:nvGrpSpPr>
        <p:grpSpPr bwMode="auto">
          <a:xfrm>
            <a:off x="65088" y="50800"/>
            <a:ext cx="3067050" cy="466725"/>
            <a:chOff x="3089373" y="1215163"/>
            <a:chExt cx="3066803" cy="465931"/>
          </a:xfrm>
        </p:grpSpPr>
        <p:grpSp>
          <p:nvGrpSpPr>
            <p:cNvPr id="10250" name="组合 114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0252" name="组合 116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0259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260" name="组合 124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0261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2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3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0253" name="组合 117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0254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255" name="组合 119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0256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7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58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16" name="TextBox 115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33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  <a:endParaRPr lang="zh-CN" altLang="en-US" sz="1600" spc="2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942975" y="1456690"/>
            <a:ext cx="2189480" cy="2414905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 descr="C:\Users\Administrator\Desktop\4A120345685D00A30E2987EE6DE42F42.png4A120345685D00A30E2987EE6DE42F4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9165" y="737870"/>
            <a:ext cx="2184400" cy="3768090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-23495" y="50800"/>
            <a:ext cx="9225915" cy="3716020"/>
            <a:chOff x="-37" y="80"/>
            <a:chExt cx="14529" cy="5852"/>
          </a:xfrm>
        </p:grpSpPr>
        <p:grpSp>
          <p:nvGrpSpPr>
            <p:cNvPr id="11266" name="组合 16"/>
            <p:cNvGrpSpPr/>
            <p:nvPr/>
          </p:nvGrpSpPr>
          <p:grpSpPr bwMode="auto">
            <a:xfrm>
              <a:off x="103" y="80"/>
              <a:ext cx="4830" cy="735"/>
              <a:chOff x="3089373" y="1215163"/>
              <a:chExt cx="3066803" cy="465931"/>
            </a:xfrm>
          </p:grpSpPr>
          <p:grpSp>
            <p:nvGrpSpPr>
              <p:cNvPr id="11298" name="组合 17"/>
              <p:cNvGrpSpPr/>
              <p:nvPr/>
            </p:nvGrpSpPr>
            <p:grpSpPr bwMode="auto">
              <a:xfrm>
                <a:off x="3089373" y="1215163"/>
                <a:ext cx="3066803" cy="465931"/>
                <a:chOff x="3045543" y="1434080"/>
                <a:chExt cx="2950965" cy="448332"/>
              </a:xfrm>
            </p:grpSpPr>
            <p:grpSp>
              <p:nvGrpSpPr>
                <p:cNvPr id="11300" name="组合 19"/>
                <p:cNvGrpSpPr/>
                <p:nvPr/>
              </p:nvGrpSpPr>
              <p:grpSpPr bwMode="auto">
                <a:xfrm>
                  <a:off x="3099861" y="1530622"/>
                  <a:ext cx="2896647" cy="351790"/>
                  <a:chOff x="3012202" y="1434080"/>
                  <a:chExt cx="2896647" cy="351790"/>
                </a:xfrm>
              </p:grpSpPr>
              <p:sp>
                <p:nvSpPr>
                  <p:cNvPr id="11307" name="Freeform 15"/>
                  <p:cNvSpPr>
                    <a:spLocks noEditPoints="1"/>
                  </p:cNvSpPr>
                  <p:nvPr/>
                </p:nvSpPr>
                <p:spPr bwMode="auto">
                  <a:xfrm flipH="1">
                    <a:off x="3012202" y="1451032"/>
                    <a:ext cx="2736304" cy="334838"/>
                  </a:xfrm>
                  <a:custGeom>
                    <a:avLst/>
                    <a:gdLst>
                      <a:gd name="T0" fmla="*/ 2147483646 w 13643"/>
                      <a:gd name="T1" fmla="*/ 121380994 h 4678"/>
                      <a:gd name="T2" fmla="*/ 2147483646 w 13643"/>
                      <a:gd name="T3" fmla="*/ 67473722 h 4678"/>
                      <a:gd name="T4" fmla="*/ 2147483646 w 13643"/>
                      <a:gd name="T5" fmla="*/ 105247786 h 4678"/>
                      <a:gd name="T6" fmla="*/ 2147483646 w 13643"/>
                      <a:gd name="T7" fmla="*/ 143016697 h 4678"/>
                      <a:gd name="T8" fmla="*/ 2147483646 w 13643"/>
                      <a:gd name="T9" fmla="*/ 73708809 h 4678"/>
                      <a:gd name="T10" fmla="*/ 2147483646 w 13643"/>
                      <a:gd name="T11" fmla="*/ 111846557 h 4678"/>
                      <a:gd name="T12" fmla="*/ 2147483646 w 13643"/>
                      <a:gd name="T13" fmla="*/ 120648402 h 4678"/>
                      <a:gd name="T14" fmla="*/ 2147483646 w 13643"/>
                      <a:gd name="T15" fmla="*/ 86911505 h 4678"/>
                      <a:gd name="T16" fmla="*/ 2147483646 w 13643"/>
                      <a:gd name="T17" fmla="*/ 182988609 h 4678"/>
                      <a:gd name="T18" fmla="*/ 2147483646 w 13643"/>
                      <a:gd name="T19" fmla="*/ 177855023 h 4678"/>
                      <a:gd name="T20" fmla="*/ 1411899169 w 13643"/>
                      <a:gd name="T21" fmla="*/ 180790689 h 4678"/>
                      <a:gd name="T22" fmla="*/ 1904026342 w 13643"/>
                      <a:gd name="T23" fmla="*/ 284931820 h 4678"/>
                      <a:gd name="T24" fmla="*/ 24216180 w 13643"/>
                      <a:gd name="T25" fmla="*/ 347277182 h 4678"/>
                      <a:gd name="T26" fmla="*/ 1242466335 w 13643"/>
                      <a:gd name="T27" fmla="*/ 397516195 h 4678"/>
                      <a:gd name="T28" fmla="*/ 2147483646 w 13643"/>
                      <a:gd name="T29" fmla="*/ 1043291647 h 4678"/>
                      <a:gd name="T30" fmla="*/ 2147483646 w 13643"/>
                      <a:gd name="T31" fmla="*/ 1462807229 h 4678"/>
                      <a:gd name="T32" fmla="*/ 2147483646 w 13643"/>
                      <a:gd name="T33" fmla="*/ 1563285255 h 4678"/>
                      <a:gd name="T34" fmla="*/ 2147483646 w 13643"/>
                      <a:gd name="T35" fmla="*/ 1555584912 h 4678"/>
                      <a:gd name="T36" fmla="*/ 2147483646 w 13643"/>
                      <a:gd name="T37" fmla="*/ 1548253477 h 4678"/>
                      <a:gd name="T38" fmla="*/ 2147483646 w 13643"/>
                      <a:gd name="T39" fmla="*/ 1676965906 h 4678"/>
                      <a:gd name="T40" fmla="*/ 2147483646 w 13643"/>
                      <a:gd name="T41" fmla="*/ 1669634471 h 4678"/>
                      <a:gd name="T42" fmla="*/ 2147483646 w 13643"/>
                      <a:gd name="T43" fmla="*/ 1662297954 h 4678"/>
                      <a:gd name="T44" fmla="*/ 2147483646 w 13643"/>
                      <a:gd name="T45" fmla="*/ 1715472562 h 4678"/>
                      <a:gd name="T46" fmla="*/ 2147483646 w 13643"/>
                      <a:gd name="T47" fmla="*/ 1638464403 h 4678"/>
                      <a:gd name="T48" fmla="*/ 2147483646 w 13643"/>
                      <a:gd name="T49" fmla="*/ 1555953821 h 4678"/>
                      <a:gd name="T50" fmla="*/ 2147483646 w 13643"/>
                      <a:gd name="T51" fmla="*/ 1406333200 h 4678"/>
                      <a:gd name="T52" fmla="*/ 2147483646 w 13643"/>
                      <a:gd name="T53" fmla="*/ 1273219849 h 4678"/>
                      <a:gd name="T54" fmla="*/ 2147483646 w 13643"/>
                      <a:gd name="T55" fmla="*/ 1108931276 h 4678"/>
                      <a:gd name="T56" fmla="*/ 2147483646 w 13643"/>
                      <a:gd name="T57" fmla="*/ 10267101 h 4678"/>
                      <a:gd name="T58" fmla="*/ 556690349 w 13643"/>
                      <a:gd name="T59" fmla="*/ 348373529 h 4678"/>
                      <a:gd name="T60" fmla="*/ 2147483646 w 13643"/>
                      <a:gd name="T61" fmla="*/ 293001001 h 4678"/>
                      <a:gd name="T62" fmla="*/ 1815287500 w 13643"/>
                      <a:gd name="T63" fmla="*/ 196191304 h 4678"/>
                      <a:gd name="T64" fmla="*/ 2147483646 w 13643"/>
                      <a:gd name="T65" fmla="*/ 201324819 h 4678"/>
                      <a:gd name="T66" fmla="*/ 2147483646 w 13643"/>
                      <a:gd name="T67" fmla="*/ 203522739 h 4678"/>
                      <a:gd name="T68" fmla="*/ 2147483646 w 13643"/>
                      <a:gd name="T69" fmla="*/ 110381301 h 4678"/>
                      <a:gd name="T70" fmla="*/ 2147483646 w 13643"/>
                      <a:gd name="T71" fmla="*/ 173454172 h 4678"/>
                      <a:gd name="T72" fmla="*/ 2147483646 w 13643"/>
                      <a:gd name="T73" fmla="*/ 97911198 h 4678"/>
                      <a:gd name="T74" fmla="*/ 2147483646 w 13643"/>
                      <a:gd name="T75" fmla="*/ 132017003 h 4678"/>
                      <a:gd name="T76" fmla="*/ 2147483646 w 13643"/>
                      <a:gd name="T77" fmla="*/ 166855330 h 4678"/>
                      <a:gd name="T78" fmla="*/ 2147483646 w 13643"/>
                      <a:gd name="T79" fmla="*/ 91312427 h 4678"/>
                      <a:gd name="T80" fmla="*/ 2147483646 w 13643"/>
                      <a:gd name="T81" fmla="*/ 125781916 h 4678"/>
                      <a:gd name="T82" fmla="*/ 2147483646 w 13643"/>
                      <a:gd name="T83" fmla="*/ 282001308 h 4678"/>
                      <a:gd name="T84" fmla="*/ 1218250155 w 13643"/>
                      <a:gd name="T85" fmla="*/ 369276568 h 4678"/>
                      <a:gd name="T86" fmla="*/ 2147483646 w 13643"/>
                      <a:gd name="T87" fmla="*/ 1258915581 h 4678"/>
                      <a:gd name="T88" fmla="*/ 2147483646 w 13643"/>
                      <a:gd name="T89" fmla="*/ 1409268866 h 4678"/>
                      <a:gd name="T90" fmla="*/ 2147483646 w 13643"/>
                      <a:gd name="T91" fmla="*/ 1532115116 h 4678"/>
                      <a:gd name="T92" fmla="*/ 2147483646 w 13643"/>
                      <a:gd name="T93" fmla="*/ 1625261708 h 4678"/>
                      <a:gd name="T94" fmla="*/ 2147483646 w 13643"/>
                      <a:gd name="T95" fmla="*/ 1691270174 h 4678"/>
                      <a:gd name="T96" fmla="*/ 2147483646 w 13643"/>
                      <a:gd name="T97" fmla="*/ 1638464403 h 4678"/>
                      <a:gd name="T98" fmla="*/ 2147483646 w 13643"/>
                      <a:gd name="T99" fmla="*/ 1645795838 h 4678"/>
                      <a:gd name="T100" fmla="*/ 2147483646 w 13643"/>
                      <a:gd name="T101" fmla="*/ 1653132355 h 4678"/>
                      <a:gd name="T102" fmla="*/ 2147483646 w 13643"/>
                      <a:gd name="T103" fmla="*/ 1524414844 h 4678"/>
                      <a:gd name="T104" fmla="*/ 2147483646 w 13643"/>
                      <a:gd name="T105" fmla="*/ 1531751361 h 4678"/>
                      <a:gd name="T106" fmla="*/ 2147483646 w 13643"/>
                      <a:gd name="T107" fmla="*/ 1539082795 h 4678"/>
                      <a:gd name="T108" fmla="*/ 2147483646 w 13643"/>
                      <a:gd name="T109" fmla="*/ 1467576988 h 4678"/>
                      <a:gd name="T110" fmla="*/ 2147483646 w 13643"/>
                      <a:gd name="T111" fmla="*/ 1296689645 h 4678"/>
                      <a:gd name="T112" fmla="*/ 2147483646 w 13643"/>
                      <a:gd name="T113" fmla="*/ 1166506806 h 4678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0" t="0" r="r" b="b"/>
                    <a:pathLst>
                      <a:path w="13643" h="4678">
                        <a:moveTo>
                          <a:pt x="12929" y="28"/>
                        </a:moveTo>
                        <a:cubicBezTo>
                          <a:pt x="7937" y="331"/>
                          <a:pt x="7937" y="331"/>
                          <a:pt x="7937" y="331"/>
                        </a:cubicBezTo>
                        <a:cubicBezTo>
                          <a:pt x="7830" y="315"/>
                          <a:pt x="7736" y="297"/>
                          <a:pt x="7644" y="278"/>
                        </a:cubicBezTo>
                        <a:cubicBezTo>
                          <a:pt x="7408" y="232"/>
                          <a:pt x="7164" y="184"/>
                          <a:pt x="6695" y="184"/>
                        </a:cubicBezTo>
                        <a:cubicBezTo>
                          <a:pt x="6664" y="184"/>
                          <a:pt x="6664" y="184"/>
                          <a:pt x="6664" y="184"/>
                        </a:cubicBezTo>
                        <a:cubicBezTo>
                          <a:pt x="6173" y="186"/>
                          <a:pt x="5924" y="237"/>
                          <a:pt x="5684" y="287"/>
                        </a:cubicBezTo>
                        <a:cubicBezTo>
                          <a:pt x="5446" y="337"/>
                          <a:pt x="5201" y="387"/>
                          <a:pt x="4717" y="390"/>
                        </a:cubicBezTo>
                        <a:cubicBezTo>
                          <a:pt x="4685" y="390"/>
                          <a:pt x="4685" y="390"/>
                          <a:pt x="4685" y="390"/>
                        </a:cubicBezTo>
                        <a:cubicBezTo>
                          <a:pt x="4223" y="390"/>
                          <a:pt x="3982" y="342"/>
                          <a:pt x="3749" y="296"/>
                        </a:cubicBezTo>
                        <a:cubicBezTo>
                          <a:pt x="3513" y="249"/>
                          <a:pt x="3269" y="201"/>
                          <a:pt x="2800" y="201"/>
                        </a:cubicBezTo>
                        <a:cubicBezTo>
                          <a:pt x="2768" y="201"/>
                          <a:pt x="2768" y="201"/>
                          <a:pt x="2768" y="201"/>
                        </a:cubicBezTo>
                        <a:cubicBezTo>
                          <a:pt x="2278" y="203"/>
                          <a:pt x="2030" y="255"/>
                          <a:pt x="1789" y="305"/>
                        </a:cubicBezTo>
                        <a:cubicBezTo>
                          <a:pt x="1551" y="354"/>
                          <a:pt x="1306" y="405"/>
                          <a:pt x="822" y="407"/>
                        </a:cubicBezTo>
                        <a:cubicBezTo>
                          <a:pt x="801" y="407"/>
                          <a:pt x="759" y="360"/>
                          <a:pt x="732" y="329"/>
                        </a:cubicBezTo>
                        <a:cubicBezTo>
                          <a:pt x="688" y="281"/>
                          <a:pt x="648" y="235"/>
                          <a:pt x="602" y="235"/>
                        </a:cubicBezTo>
                        <a:cubicBezTo>
                          <a:pt x="597" y="235"/>
                          <a:pt x="591" y="236"/>
                          <a:pt x="586" y="237"/>
                        </a:cubicBezTo>
                        <a:cubicBezTo>
                          <a:pt x="530" y="251"/>
                          <a:pt x="514" y="326"/>
                          <a:pt x="498" y="397"/>
                        </a:cubicBezTo>
                        <a:cubicBezTo>
                          <a:pt x="491" y="432"/>
                          <a:pt x="479" y="490"/>
                          <a:pt x="464" y="499"/>
                        </a:cubicBezTo>
                        <a:cubicBezTo>
                          <a:pt x="463" y="500"/>
                          <a:pt x="458" y="502"/>
                          <a:pt x="445" y="502"/>
                        </a:cubicBezTo>
                        <a:cubicBezTo>
                          <a:pt x="421" y="502"/>
                          <a:pt x="386" y="494"/>
                          <a:pt x="352" y="485"/>
                        </a:cubicBezTo>
                        <a:cubicBezTo>
                          <a:pt x="314" y="476"/>
                          <a:pt x="275" y="466"/>
                          <a:pt x="243" y="466"/>
                        </a:cubicBezTo>
                        <a:cubicBezTo>
                          <a:pt x="213" y="466"/>
                          <a:pt x="189" y="475"/>
                          <a:pt x="175" y="493"/>
                        </a:cubicBezTo>
                        <a:cubicBezTo>
                          <a:pt x="139" y="537"/>
                          <a:pt x="169" y="601"/>
                          <a:pt x="201" y="669"/>
                        </a:cubicBezTo>
                        <a:cubicBezTo>
                          <a:pt x="218" y="704"/>
                          <a:pt x="243" y="759"/>
                          <a:pt x="236" y="777"/>
                        </a:cubicBezTo>
                        <a:cubicBezTo>
                          <a:pt x="231" y="792"/>
                          <a:pt x="176" y="816"/>
                          <a:pt x="143" y="830"/>
                        </a:cubicBezTo>
                        <a:cubicBezTo>
                          <a:pt x="76" y="859"/>
                          <a:pt x="6" y="889"/>
                          <a:pt x="3" y="947"/>
                        </a:cubicBezTo>
                        <a:cubicBezTo>
                          <a:pt x="0" y="1001"/>
                          <a:pt x="59" y="1032"/>
                          <a:pt x="120" y="1065"/>
                        </a:cubicBezTo>
                        <a:cubicBezTo>
                          <a:pt x="131" y="1071"/>
                          <a:pt x="142" y="1077"/>
                          <a:pt x="154" y="1084"/>
                        </a:cubicBezTo>
                        <a:cubicBezTo>
                          <a:pt x="65" y="1234"/>
                          <a:pt x="39" y="1426"/>
                          <a:pt x="97" y="1630"/>
                        </a:cubicBezTo>
                        <a:cubicBezTo>
                          <a:pt x="442" y="2845"/>
                          <a:pt x="442" y="2845"/>
                          <a:pt x="442" y="2845"/>
                        </a:cubicBezTo>
                        <a:cubicBezTo>
                          <a:pt x="569" y="3293"/>
                          <a:pt x="1048" y="3677"/>
                          <a:pt x="1512" y="3704"/>
                        </a:cubicBezTo>
                        <a:cubicBezTo>
                          <a:pt x="6396" y="3989"/>
                          <a:pt x="6396" y="3989"/>
                          <a:pt x="6396" y="3989"/>
                        </a:cubicBezTo>
                        <a:cubicBezTo>
                          <a:pt x="6488" y="4019"/>
                          <a:pt x="6563" y="4051"/>
                          <a:pt x="6640" y="4084"/>
                        </a:cubicBezTo>
                        <a:cubicBezTo>
                          <a:pt x="6796" y="4153"/>
                          <a:pt x="6958" y="4223"/>
                          <a:pt x="7289" y="4263"/>
                        </a:cubicBezTo>
                        <a:cubicBezTo>
                          <a:pt x="7395" y="4275"/>
                          <a:pt x="7490" y="4281"/>
                          <a:pt x="7579" y="4281"/>
                        </a:cubicBezTo>
                        <a:cubicBezTo>
                          <a:pt x="7737" y="4281"/>
                          <a:pt x="7851" y="4261"/>
                          <a:pt x="7961" y="4242"/>
                        </a:cubicBezTo>
                        <a:cubicBezTo>
                          <a:pt x="8074" y="4222"/>
                          <a:pt x="8180" y="4204"/>
                          <a:pt x="8332" y="4204"/>
                        </a:cubicBezTo>
                        <a:cubicBezTo>
                          <a:pt x="8419" y="4204"/>
                          <a:pt x="8511" y="4210"/>
                          <a:pt x="8615" y="4222"/>
                        </a:cubicBezTo>
                        <a:cubicBezTo>
                          <a:pt x="8935" y="4261"/>
                          <a:pt x="9086" y="4326"/>
                          <a:pt x="9245" y="4395"/>
                        </a:cubicBezTo>
                        <a:cubicBezTo>
                          <a:pt x="9402" y="4463"/>
                          <a:pt x="9563" y="4534"/>
                          <a:pt x="9894" y="4573"/>
                        </a:cubicBezTo>
                        <a:cubicBezTo>
                          <a:pt x="10000" y="4586"/>
                          <a:pt x="10095" y="4592"/>
                          <a:pt x="10184" y="4592"/>
                        </a:cubicBezTo>
                        <a:cubicBezTo>
                          <a:pt x="10342" y="4592"/>
                          <a:pt x="10456" y="4572"/>
                          <a:pt x="10566" y="4553"/>
                        </a:cubicBezTo>
                        <a:cubicBezTo>
                          <a:pt x="10679" y="4533"/>
                          <a:pt x="10785" y="4515"/>
                          <a:pt x="10937" y="4515"/>
                        </a:cubicBezTo>
                        <a:cubicBezTo>
                          <a:pt x="11024" y="4515"/>
                          <a:pt x="11116" y="4521"/>
                          <a:pt x="11220" y="4533"/>
                        </a:cubicBezTo>
                        <a:cubicBezTo>
                          <a:pt x="11252" y="4537"/>
                          <a:pt x="11298" y="4561"/>
                          <a:pt x="11347" y="4587"/>
                        </a:cubicBezTo>
                        <a:cubicBezTo>
                          <a:pt x="11428" y="4629"/>
                          <a:pt x="11520" y="4678"/>
                          <a:pt x="11619" y="4678"/>
                        </a:cubicBezTo>
                        <a:cubicBezTo>
                          <a:pt x="11647" y="4678"/>
                          <a:pt x="11674" y="4674"/>
                          <a:pt x="11700" y="4666"/>
                        </a:cubicBezTo>
                        <a:cubicBezTo>
                          <a:pt x="11784" y="4640"/>
                          <a:pt x="11841" y="4552"/>
                          <a:pt x="11896" y="4468"/>
                        </a:cubicBezTo>
                        <a:cubicBezTo>
                          <a:pt x="11939" y="4400"/>
                          <a:pt x="11984" y="4331"/>
                          <a:pt x="12040" y="4295"/>
                        </a:cubicBezTo>
                        <a:cubicBezTo>
                          <a:pt x="12088" y="4265"/>
                          <a:pt x="12160" y="4254"/>
                          <a:pt x="12236" y="4243"/>
                        </a:cubicBezTo>
                        <a:cubicBezTo>
                          <a:pt x="12343" y="4227"/>
                          <a:pt x="12455" y="4210"/>
                          <a:pt x="12518" y="4131"/>
                        </a:cubicBezTo>
                        <a:cubicBezTo>
                          <a:pt x="12578" y="4053"/>
                          <a:pt x="12565" y="3943"/>
                          <a:pt x="12553" y="3835"/>
                        </a:cubicBezTo>
                        <a:cubicBezTo>
                          <a:pt x="12544" y="3763"/>
                          <a:pt x="12536" y="3688"/>
                          <a:pt x="12550" y="3628"/>
                        </a:cubicBezTo>
                        <a:cubicBezTo>
                          <a:pt x="12562" y="3580"/>
                          <a:pt x="12600" y="3528"/>
                          <a:pt x="12641" y="3472"/>
                        </a:cubicBezTo>
                        <a:cubicBezTo>
                          <a:pt x="12705" y="3385"/>
                          <a:pt x="12778" y="3285"/>
                          <a:pt x="12762" y="3172"/>
                        </a:cubicBezTo>
                        <a:cubicBezTo>
                          <a:pt x="12755" y="3120"/>
                          <a:pt x="12723" y="3072"/>
                          <a:pt x="12681" y="3024"/>
                        </a:cubicBezTo>
                        <a:cubicBezTo>
                          <a:pt x="13486" y="771"/>
                          <a:pt x="13486" y="771"/>
                          <a:pt x="13486" y="771"/>
                        </a:cubicBezTo>
                        <a:cubicBezTo>
                          <a:pt x="13643" y="333"/>
                          <a:pt x="13393" y="0"/>
                          <a:pt x="12929" y="28"/>
                        </a:cubicBezTo>
                        <a:close/>
                        <a:moveTo>
                          <a:pt x="151" y="1007"/>
                        </a:moveTo>
                        <a:cubicBezTo>
                          <a:pt x="125" y="993"/>
                          <a:pt x="71" y="964"/>
                          <a:pt x="69" y="950"/>
                        </a:cubicBezTo>
                        <a:cubicBezTo>
                          <a:pt x="70" y="933"/>
                          <a:pt x="137" y="904"/>
                          <a:pt x="169" y="890"/>
                        </a:cubicBezTo>
                        <a:cubicBezTo>
                          <a:pt x="227" y="865"/>
                          <a:pt x="283" y="841"/>
                          <a:pt x="298" y="799"/>
                        </a:cubicBezTo>
                        <a:cubicBezTo>
                          <a:pt x="314" y="756"/>
                          <a:pt x="288" y="700"/>
                          <a:pt x="260" y="641"/>
                        </a:cubicBezTo>
                        <a:cubicBezTo>
                          <a:pt x="247" y="612"/>
                          <a:pt x="216" y="547"/>
                          <a:pt x="225" y="535"/>
                        </a:cubicBezTo>
                        <a:cubicBezTo>
                          <a:pt x="225" y="535"/>
                          <a:pt x="229" y="532"/>
                          <a:pt x="243" y="532"/>
                        </a:cubicBezTo>
                        <a:cubicBezTo>
                          <a:pt x="267" y="532"/>
                          <a:pt x="302" y="540"/>
                          <a:pt x="336" y="549"/>
                        </a:cubicBezTo>
                        <a:cubicBezTo>
                          <a:pt x="374" y="558"/>
                          <a:pt x="413" y="568"/>
                          <a:pt x="445" y="568"/>
                        </a:cubicBezTo>
                        <a:cubicBezTo>
                          <a:pt x="467" y="568"/>
                          <a:pt x="485" y="564"/>
                          <a:pt x="499" y="555"/>
                        </a:cubicBezTo>
                        <a:cubicBezTo>
                          <a:pt x="537" y="532"/>
                          <a:pt x="549" y="473"/>
                          <a:pt x="563" y="411"/>
                        </a:cubicBezTo>
                        <a:cubicBezTo>
                          <a:pt x="570" y="377"/>
                          <a:pt x="585" y="305"/>
                          <a:pt x="602" y="301"/>
                        </a:cubicBezTo>
                        <a:cubicBezTo>
                          <a:pt x="618" y="301"/>
                          <a:pt x="659" y="346"/>
                          <a:pt x="683" y="373"/>
                        </a:cubicBezTo>
                        <a:cubicBezTo>
                          <a:pt x="728" y="424"/>
                          <a:pt x="772" y="472"/>
                          <a:pt x="822" y="473"/>
                        </a:cubicBezTo>
                        <a:cubicBezTo>
                          <a:pt x="1312" y="471"/>
                          <a:pt x="1561" y="419"/>
                          <a:pt x="1802" y="369"/>
                        </a:cubicBezTo>
                        <a:cubicBezTo>
                          <a:pt x="2040" y="320"/>
                          <a:pt x="2285" y="269"/>
                          <a:pt x="2769" y="267"/>
                        </a:cubicBezTo>
                        <a:cubicBezTo>
                          <a:pt x="2800" y="267"/>
                          <a:pt x="2800" y="267"/>
                          <a:pt x="2800" y="267"/>
                        </a:cubicBezTo>
                        <a:cubicBezTo>
                          <a:pt x="3263" y="267"/>
                          <a:pt x="3504" y="314"/>
                          <a:pt x="3736" y="360"/>
                        </a:cubicBezTo>
                        <a:cubicBezTo>
                          <a:pt x="3972" y="407"/>
                          <a:pt x="4216" y="455"/>
                          <a:pt x="4685" y="455"/>
                        </a:cubicBezTo>
                        <a:cubicBezTo>
                          <a:pt x="4717" y="455"/>
                          <a:pt x="4717" y="455"/>
                          <a:pt x="4717" y="455"/>
                        </a:cubicBezTo>
                        <a:cubicBezTo>
                          <a:pt x="5207" y="453"/>
                          <a:pt x="5456" y="402"/>
                          <a:pt x="5697" y="352"/>
                        </a:cubicBezTo>
                        <a:cubicBezTo>
                          <a:pt x="5935" y="302"/>
                          <a:pt x="6180" y="252"/>
                          <a:pt x="6664" y="249"/>
                        </a:cubicBezTo>
                        <a:cubicBezTo>
                          <a:pt x="6695" y="249"/>
                          <a:pt x="6695" y="249"/>
                          <a:pt x="6695" y="249"/>
                        </a:cubicBezTo>
                        <a:cubicBezTo>
                          <a:pt x="7158" y="249"/>
                          <a:pt x="7399" y="297"/>
                          <a:pt x="7632" y="343"/>
                        </a:cubicBezTo>
                        <a:cubicBezTo>
                          <a:pt x="7640" y="345"/>
                          <a:pt x="7648" y="346"/>
                          <a:pt x="7656" y="348"/>
                        </a:cubicBezTo>
                        <a:cubicBezTo>
                          <a:pt x="708" y="769"/>
                          <a:pt x="708" y="769"/>
                          <a:pt x="708" y="769"/>
                        </a:cubicBezTo>
                        <a:cubicBezTo>
                          <a:pt x="483" y="782"/>
                          <a:pt x="302" y="881"/>
                          <a:pt x="191" y="1029"/>
                        </a:cubicBezTo>
                        <a:cubicBezTo>
                          <a:pt x="178" y="1021"/>
                          <a:pt x="165" y="1014"/>
                          <a:pt x="151" y="1007"/>
                        </a:cubicBezTo>
                        <a:close/>
                        <a:moveTo>
                          <a:pt x="12697" y="3181"/>
                        </a:moveTo>
                        <a:cubicBezTo>
                          <a:pt x="12710" y="3268"/>
                          <a:pt x="12648" y="3352"/>
                          <a:pt x="12588" y="3433"/>
                        </a:cubicBezTo>
                        <a:cubicBezTo>
                          <a:pt x="12543" y="3494"/>
                          <a:pt x="12501" y="3551"/>
                          <a:pt x="12487" y="3612"/>
                        </a:cubicBezTo>
                        <a:cubicBezTo>
                          <a:pt x="12469" y="3684"/>
                          <a:pt x="12478" y="3765"/>
                          <a:pt x="12488" y="3843"/>
                        </a:cubicBezTo>
                        <a:cubicBezTo>
                          <a:pt x="12499" y="3941"/>
                          <a:pt x="12510" y="4034"/>
                          <a:pt x="12466" y="4090"/>
                        </a:cubicBezTo>
                        <a:cubicBezTo>
                          <a:pt x="12420" y="4149"/>
                          <a:pt x="12321" y="4164"/>
                          <a:pt x="12226" y="4178"/>
                        </a:cubicBezTo>
                        <a:cubicBezTo>
                          <a:pt x="12147" y="4190"/>
                          <a:pt x="12065" y="4202"/>
                          <a:pt x="12005" y="4240"/>
                        </a:cubicBezTo>
                        <a:cubicBezTo>
                          <a:pt x="11936" y="4283"/>
                          <a:pt x="11888" y="4359"/>
                          <a:pt x="11840" y="4432"/>
                        </a:cubicBezTo>
                        <a:cubicBezTo>
                          <a:pt x="11790" y="4510"/>
                          <a:pt x="11742" y="4584"/>
                          <a:pt x="11681" y="4603"/>
                        </a:cubicBezTo>
                        <a:cubicBezTo>
                          <a:pt x="11661" y="4609"/>
                          <a:pt x="11641" y="4612"/>
                          <a:pt x="11619" y="4612"/>
                        </a:cubicBezTo>
                        <a:cubicBezTo>
                          <a:pt x="11536" y="4612"/>
                          <a:pt x="11452" y="4568"/>
                          <a:pt x="11377" y="4529"/>
                        </a:cubicBezTo>
                        <a:cubicBezTo>
                          <a:pt x="11321" y="4499"/>
                          <a:pt x="11272" y="4474"/>
                          <a:pt x="11228" y="4468"/>
                        </a:cubicBezTo>
                        <a:cubicBezTo>
                          <a:pt x="11121" y="4455"/>
                          <a:pt x="11026" y="4449"/>
                          <a:pt x="10937" y="4449"/>
                        </a:cubicBezTo>
                        <a:cubicBezTo>
                          <a:pt x="10779" y="4449"/>
                          <a:pt x="10665" y="4469"/>
                          <a:pt x="10555" y="4488"/>
                        </a:cubicBezTo>
                        <a:cubicBezTo>
                          <a:pt x="10442" y="4508"/>
                          <a:pt x="10336" y="4527"/>
                          <a:pt x="10184" y="4527"/>
                        </a:cubicBezTo>
                        <a:cubicBezTo>
                          <a:pt x="10097" y="4527"/>
                          <a:pt x="10005" y="4521"/>
                          <a:pt x="9902" y="4508"/>
                        </a:cubicBezTo>
                        <a:cubicBezTo>
                          <a:pt x="9581" y="4470"/>
                          <a:pt x="9430" y="4404"/>
                          <a:pt x="9271" y="4335"/>
                        </a:cubicBezTo>
                        <a:cubicBezTo>
                          <a:pt x="9115" y="4267"/>
                          <a:pt x="8953" y="4196"/>
                          <a:pt x="8622" y="4157"/>
                        </a:cubicBezTo>
                        <a:cubicBezTo>
                          <a:pt x="8516" y="4144"/>
                          <a:pt x="8421" y="4138"/>
                          <a:pt x="8332" y="4138"/>
                        </a:cubicBezTo>
                        <a:cubicBezTo>
                          <a:pt x="8174" y="4138"/>
                          <a:pt x="8060" y="4158"/>
                          <a:pt x="7950" y="4177"/>
                        </a:cubicBezTo>
                        <a:cubicBezTo>
                          <a:pt x="7837" y="4197"/>
                          <a:pt x="7731" y="4216"/>
                          <a:pt x="7579" y="4216"/>
                        </a:cubicBezTo>
                        <a:cubicBezTo>
                          <a:pt x="7492" y="4216"/>
                          <a:pt x="7400" y="4210"/>
                          <a:pt x="7296" y="4197"/>
                        </a:cubicBezTo>
                        <a:cubicBezTo>
                          <a:pt x="6976" y="4159"/>
                          <a:pt x="6825" y="4093"/>
                          <a:pt x="6666" y="4024"/>
                        </a:cubicBezTo>
                        <a:cubicBezTo>
                          <a:pt x="6649" y="4017"/>
                          <a:pt x="6633" y="4010"/>
                          <a:pt x="6616" y="4002"/>
                        </a:cubicBezTo>
                        <a:cubicBezTo>
                          <a:pt x="11374" y="4280"/>
                          <a:pt x="11374" y="4280"/>
                          <a:pt x="11374" y="4280"/>
                        </a:cubicBezTo>
                        <a:cubicBezTo>
                          <a:pt x="11838" y="4307"/>
                          <a:pt x="12342" y="3974"/>
                          <a:pt x="12498" y="3536"/>
                        </a:cubicBezTo>
                        <a:cubicBezTo>
                          <a:pt x="12655" y="3097"/>
                          <a:pt x="12655" y="3097"/>
                          <a:pt x="12655" y="3097"/>
                        </a:cubicBezTo>
                        <a:cubicBezTo>
                          <a:pt x="12678" y="3126"/>
                          <a:pt x="12693" y="3154"/>
                          <a:pt x="12697" y="3181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1308" name="组合 27"/>
                  <p:cNvGrpSpPr/>
                  <p:nvPr/>
                </p:nvGrpSpPr>
                <p:grpSpPr bwMode="auto">
                  <a:xfrm flipH="1">
                    <a:off x="5777086" y="1434080"/>
                    <a:ext cx="131763" cy="127000"/>
                    <a:chOff x="3851275" y="1247775"/>
                    <a:chExt cx="131763" cy="127000"/>
                  </a:xfrm>
                </p:grpSpPr>
                <p:sp>
                  <p:nvSpPr>
                    <p:cNvPr id="11309" name="Freeform 16"/>
                    <p:cNvSpPr/>
                    <p:nvPr/>
                  </p:nvSpPr>
                  <p:spPr bwMode="auto">
                    <a:xfrm>
                      <a:off x="3851275" y="1270000"/>
                      <a:ext cx="127000" cy="69850"/>
                    </a:xfrm>
                    <a:custGeom>
                      <a:avLst/>
                      <a:gdLst>
                        <a:gd name="T0" fmla="*/ 2147483646 w 719"/>
                        <a:gd name="T1" fmla="*/ 1904779513 h 389"/>
                        <a:gd name="T2" fmla="*/ 2147483646 w 719"/>
                        <a:gd name="T3" fmla="*/ 428443201 h 389"/>
                        <a:gd name="T4" fmla="*/ 0 w 719"/>
                        <a:gd name="T5" fmla="*/ 341580865 h 389"/>
                        <a:gd name="T6" fmla="*/ 1735948339 w 719"/>
                        <a:gd name="T7" fmla="*/ 1817949499 h 389"/>
                        <a:gd name="T8" fmla="*/ 2147483646 w 719"/>
                        <a:gd name="T9" fmla="*/ 1904779513 h 38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719" h="389">
                          <a:moveTo>
                            <a:pt x="719" y="329"/>
                          </a:moveTo>
                          <a:cubicBezTo>
                            <a:pt x="719" y="329"/>
                            <a:pt x="603" y="149"/>
                            <a:pt x="404" y="74"/>
                          </a:cubicBezTo>
                          <a:cubicBezTo>
                            <a:pt x="206" y="0"/>
                            <a:pt x="0" y="59"/>
                            <a:pt x="0" y="59"/>
                          </a:cubicBezTo>
                          <a:cubicBezTo>
                            <a:pt x="0" y="59"/>
                            <a:pt x="116" y="240"/>
                            <a:pt x="315" y="314"/>
                          </a:cubicBezTo>
                          <a:cubicBezTo>
                            <a:pt x="513" y="389"/>
                            <a:pt x="719" y="329"/>
                            <a:pt x="719" y="329"/>
                          </a:cubicBezTo>
                          <a:close/>
                        </a:path>
                      </a:pathLst>
                    </a:custGeom>
                    <a:solidFill>
                      <a:srgbClr val="AACDB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10" name="Freeform 17"/>
                    <p:cNvSpPr/>
                    <p:nvPr/>
                  </p:nvSpPr>
                  <p:spPr bwMode="auto">
                    <a:xfrm>
                      <a:off x="3941763" y="1247775"/>
                      <a:ext cx="41275" cy="55563"/>
                    </a:xfrm>
                    <a:custGeom>
                      <a:avLst/>
                      <a:gdLst>
                        <a:gd name="T0" fmla="*/ 1340881099 w 229"/>
                        <a:gd name="T1" fmla="*/ 1796553363 h 309"/>
                        <a:gd name="T2" fmla="*/ 971996691 w 229"/>
                        <a:gd name="T3" fmla="*/ 680234793 h 309"/>
                        <a:gd name="T4" fmla="*/ 0 w 229"/>
                        <a:gd name="T5" fmla="*/ 0 h 309"/>
                        <a:gd name="T6" fmla="*/ 368884408 w 229"/>
                        <a:gd name="T7" fmla="*/ 1122106113 h 309"/>
                        <a:gd name="T8" fmla="*/ 1340881099 w 229"/>
                        <a:gd name="T9" fmla="*/ 1796553363 h 30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29" h="309">
                          <a:moveTo>
                            <a:pt x="229" y="309"/>
                          </a:moveTo>
                          <a:cubicBezTo>
                            <a:pt x="229" y="309"/>
                            <a:pt x="229" y="202"/>
                            <a:pt x="166" y="117"/>
                          </a:cubicBezTo>
                          <a:cubicBezTo>
                            <a:pt x="103" y="31"/>
                            <a:pt x="0" y="0"/>
                            <a:pt x="0" y="0"/>
                          </a:cubicBezTo>
                          <a:cubicBezTo>
                            <a:pt x="0" y="0"/>
                            <a:pt x="0" y="107"/>
                            <a:pt x="63" y="193"/>
                          </a:cubicBezTo>
                          <a:cubicBezTo>
                            <a:pt x="126" y="278"/>
                            <a:pt x="229" y="309"/>
                            <a:pt x="229" y="309"/>
                          </a:cubicBezTo>
                          <a:close/>
                        </a:path>
                      </a:pathLst>
                    </a:custGeom>
                    <a:solidFill>
                      <a:srgbClr val="AACDB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11" name="Freeform 18"/>
                    <p:cNvSpPr/>
                    <p:nvPr/>
                  </p:nvSpPr>
                  <p:spPr bwMode="auto">
                    <a:xfrm>
                      <a:off x="3897313" y="1343025"/>
                      <a:ext cx="66675" cy="31750"/>
                    </a:xfrm>
                    <a:custGeom>
                      <a:avLst/>
                      <a:gdLst>
                        <a:gd name="T0" fmla="*/ 972379310 w 375"/>
                        <a:gd name="T1" fmla="*/ 147205254 h 171"/>
                        <a:gd name="T2" fmla="*/ 0 w 375"/>
                        <a:gd name="T3" fmla="*/ 812903605 h 171"/>
                        <a:gd name="T4" fmla="*/ 1129779605 w 375"/>
                        <a:gd name="T5" fmla="*/ 947353344 h 171"/>
                        <a:gd name="T6" fmla="*/ 2107786107 w 375"/>
                        <a:gd name="T7" fmla="*/ 281654807 h 171"/>
                        <a:gd name="T8" fmla="*/ 972379310 w 375"/>
                        <a:gd name="T9" fmla="*/ 147205254 h 17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375" h="171">
                          <a:moveTo>
                            <a:pt x="173" y="23"/>
                          </a:moveTo>
                          <a:cubicBezTo>
                            <a:pt x="70" y="46"/>
                            <a:pt x="0" y="127"/>
                            <a:pt x="0" y="127"/>
                          </a:cubicBezTo>
                          <a:cubicBezTo>
                            <a:pt x="0" y="127"/>
                            <a:pt x="98" y="171"/>
                            <a:pt x="201" y="148"/>
                          </a:cubicBezTo>
                          <a:cubicBezTo>
                            <a:pt x="305" y="125"/>
                            <a:pt x="375" y="44"/>
                            <a:pt x="375" y="44"/>
                          </a:cubicBezTo>
                          <a:cubicBezTo>
                            <a:pt x="375" y="44"/>
                            <a:pt x="277" y="0"/>
                            <a:pt x="173" y="23"/>
                          </a:cubicBezTo>
                          <a:close/>
                        </a:path>
                      </a:pathLst>
                    </a:custGeom>
                    <a:solidFill>
                      <a:srgbClr val="AACDB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301" name="组合 20"/>
                <p:cNvGrpSpPr/>
                <p:nvPr/>
              </p:nvGrpSpPr>
              <p:grpSpPr bwMode="auto">
                <a:xfrm>
                  <a:off x="3045543" y="1434080"/>
                  <a:ext cx="2863306" cy="401008"/>
                  <a:chOff x="3045543" y="1434080"/>
                  <a:chExt cx="2863306" cy="401008"/>
                </a:xfrm>
              </p:grpSpPr>
              <p:sp>
                <p:nvSpPr>
                  <p:cNvPr id="11302" name="Freeform 15"/>
                  <p:cNvSpPr>
                    <a:spLocks noEditPoints="1"/>
                  </p:cNvSpPr>
                  <p:nvPr/>
                </p:nvSpPr>
                <p:spPr bwMode="auto">
                  <a:xfrm flipH="1">
                    <a:off x="3045543" y="1500250"/>
                    <a:ext cx="2736304" cy="334838"/>
                  </a:xfrm>
                  <a:custGeom>
                    <a:avLst/>
                    <a:gdLst>
                      <a:gd name="T0" fmla="*/ 2147483646 w 13643"/>
                      <a:gd name="T1" fmla="*/ 121380994 h 4678"/>
                      <a:gd name="T2" fmla="*/ 2147483646 w 13643"/>
                      <a:gd name="T3" fmla="*/ 67473722 h 4678"/>
                      <a:gd name="T4" fmla="*/ 2147483646 w 13643"/>
                      <a:gd name="T5" fmla="*/ 105247786 h 4678"/>
                      <a:gd name="T6" fmla="*/ 2147483646 w 13643"/>
                      <a:gd name="T7" fmla="*/ 143016697 h 4678"/>
                      <a:gd name="T8" fmla="*/ 2147483646 w 13643"/>
                      <a:gd name="T9" fmla="*/ 73708809 h 4678"/>
                      <a:gd name="T10" fmla="*/ 2147483646 w 13643"/>
                      <a:gd name="T11" fmla="*/ 111846557 h 4678"/>
                      <a:gd name="T12" fmla="*/ 2147483646 w 13643"/>
                      <a:gd name="T13" fmla="*/ 120648402 h 4678"/>
                      <a:gd name="T14" fmla="*/ 2147483646 w 13643"/>
                      <a:gd name="T15" fmla="*/ 86911505 h 4678"/>
                      <a:gd name="T16" fmla="*/ 2147483646 w 13643"/>
                      <a:gd name="T17" fmla="*/ 182988609 h 4678"/>
                      <a:gd name="T18" fmla="*/ 2147483646 w 13643"/>
                      <a:gd name="T19" fmla="*/ 177855023 h 4678"/>
                      <a:gd name="T20" fmla="*/ 1411899169 w 13643"/>
                      <a:gd name="T21" fmla="*/ 180790689 h 4678"/>
                      <a:gd name="T22" fmla="*/ 1904026342 w 13643"/>
                      <a:gd name="T23" fmla="*/ 284931820 h 4678"/>
                      <a:gd name="T24" fmla="*/ 24216180 w 13643"/>
                      <a:gd name="T25" fmla="*/ 347277182 h 4678"/>
                      <a:gd name="T26" fmla="*/ 1242466335 w 13643"/>
                      <a:gd name="T27" fmla="*/ 397516195 h 4678"/>
                      <a:gd name="T28" fmla="*/ 2147483646 w 13643"/>
                      <a:gd name="T29" fmla="*/ 1043291647 h 4678"/>
                      <a:gd name="T30" fmla="*/ 2147483646 w 13643"/>
                      <a:gd name="T31" fmla="*/ 1462807229 h 4678"/>
                      <a:gd name="T32" fmla="*/ 2147483646 w 13643"/>
                      <a:gd name="T33" fmla="*/ 1563285255 h 4678"/>
                      <a:gd name="T34" fmla="*/ 2147483646 w 13643"/>
                      <a:gd name="T35" fmla="*/ 1555584912 h 4678"/>
                      <a:gd name="T36" fmla="*/ 2147483646 w 13643"/>
                      <a:gd name="T37" fmla="*/ 1548253477 h 4678"/>
                      <a:gd name="T38" fmla="*/ 2147483646 w 13643"/>
                      <a:gd name="T39" fmla="*/ 1676965906 h 4678"/>
                      <a:gd name="T40" fmla="*/ 2147483646 w 13643"/>
                      <a:gd name="T41" fmla="*/ 1669634471 h 4678"/>
                      <a:gd name="T42" fmla="*/ 2147483646 w 13643"/>
                      <a:gd name="T43" fmla="*/ 1662297954 h 4678"/>
                      <a:gd name="T44" fmla="*/ 2147483646 w 13643"/>
                      <a:gd name="T45" fmla="*/ 1715472562 h 4678"/>
                      <a:gd name="T46" fmla="*/ 2147483646 w 13643"/>
                      <a:gd name="T47" fmla="*/ 1638464403 h 4678"/>
                      <a:gd name="T48" fmla="*/ 2147483646 w 13643"/>
                      <a:gd name="T49" fmla="*/ 1555953821 h 4678"/>
                      <a:gd name="T50" fmla="*/ 2147483646 w 13643"/>
                      <a:gd name="T51" fmla="*/ 1406333200 h 4678"/>
                      <a:gd name="T52" fmla="*/ 2147483646 w 13643"/>
                      <a:gd name="T53" fmla="*/ 1273219849 h 4678"/>
                      <a:gd name="T54" fmla="*/ 2147483646 w 13643"/>
                      <a:gd name="T55" fmla="*/ 1108931276 h 4678"/>
                      <a:gd name="T56" fmla="*/ 2147483646 w 13643"/>
                      <a:gd name="T57" fmla="*/ 10267101 h 4678"/>
                      <a:gd name="T58" fmla="*/ 556690349 w 13643"/>
                      <a:gd name="T59" fmla="*/ 348373529 h 4678"/>
                      <a:gd name="T60" fmla="*/ 2147483646 w 13643"/>
                      <a:gd name="T61" fmla="*/ 293001001 h 4678"/>
                      <a:gd name="T62" fmla="*/ 1815287500 w 13643"/>
                      <a:gd name="T63" fmla="*/ 196191304 h 4678"/>
                      <a:gd name="T64" fmla="*/ 2147483646 w 13643"/>
                      <a:gd name="T65" fmla="*/ 201324819 h 4678"/>
                      <a:gd name="T66" fmla="*/ 2147483646 w 13643"/>
                      <a:gd name="T67" fmla="*/ 203522739 h 4678"/>
                      <a:gd name="T68" fmla="*/ 2147483646 w 13643"/>
                      <a:gd name="T69" fmla="*/ 110381301 h 4678"/>
                      <a:gd name="T70" fmla="*/ 2147483646 w 13643"/>
                      <a:gd name="T71" fmla="*/ 173454172 h 4678"/>
                      <a:gd name="T72" fmla="*/ 2147483646 w 13643"/>
                      <a:gd name="T73" fmla="*/ 97911198 h 4678"/>
                      <a:gd name="T74" fmla="*/ 2147483646 w 13643"/>
                      <a:gd name="T75" fmla="*/ 132017003 h 4678"/>
                      <a:gd name="T76" fmla="*/ 2147483646 w 13643"/>
                      <a:gd name="T77" fmla="*/ 166855330 h 4678"/>
                      <a:gd name="T78" fmla="*/ 2147483646 w 13643"/>
                      <a:gd name="T79" fmla="*/ 91312427 h 4678"/>
                      <a:gd name="T80" fmla="*/ 2147483646 w 13643"/>
                      <a:gd name="T81" fmla="*/ 125781916 h 4678"/>
                      <a:gd name="T82" fmla="*/ 2147483646 w 13643"/>
                      <a:gd name="T83" fmla="*/ 282001308 h 4678"/>
                      <a:gd name="T84" fmla="*/ 1218250155 w 13643"/>
                      <a:gd name="T85" fmla="*/ 369276568 h 4678"/>
                      <a:gd name="T86" fmla="*/ 2147483646 w 13643"/>
                      <a:gd name="T87" fmla="*/ 1258915581 h 4678"/>
                      <a:gd name="T88" fmla="*/ 2147483646 w 13643"/>
                      <a:gd name="T89" fmla="*/ 1409268866 h 4678"/>
                      <a:gd name="T90" fmla="*/ 2147483646 w 13643"/>
                      <a:gd name="T91" fmla="*/ 1532115116 h 4678"/>
                      <a:gd name="T92" fmla="*/ 2147483646 w 13643"/>
                      <a:gd name="T93" fmla="*/ 1625261708 h 4678"/>
                      <a:gd name="T94" fmla="*/ 2147483646 w 13643"/>
                      <a:gd name="T95" fmla="*/ 1691270174 h 4678"/>
                      <a:gd name="T96" fmla="*/ 2147483646 w 13643"/>
                      <a:gd name="T97" fmla="*/ 1638464403 h 4678"/>
                      <a:gd name="T98" fmla="*/ 2147483646 w 13643"/>
                      <a:gd name="T99" fmla="*/ 1645795838 h 4678"/>
                      <a:gd name="T100" fmla="*/ 2147483646 w 13643"/>
                      <a:gd name="T101" fmla="*/ 1653132355 h 4678"/>
                      <a:gd name="T102" fmla="*/ 2147483646 w 13643"/>
                      <a:gd name="T103" fmla="*/ 1524414844 h 4678"/>
                      <a:gd name="T104" fmla="*/ 2147483646 w 13643"/>
                      <a:gd name="T105" fmla="*/ 1531751361 h 4678"/>
                      <a:gd name="T106" fmla="*/ 2147483646 w 13643"/>
                      <a:gd name="T107" fmla="*/ 1539082795 h 4678"/>
                      <a:gd name="T108" fmla="*/ 2147483646 w 13643"/>
                      <a:gd name="T109" fmla="*/ 1467576988 h 4678"/>
                      <a:gd name="T110" fmla="*/ 2147483646 w 13643"/>
                      <a:gd name="T111" fmla="*/ 1296689645 h 4678"/>
                      <a:gd name="T112" fmla="*/ 2147483646 w 13643"/>
                      <a:gd name="T113" fmla="*/ 1166506806 h 4678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0" t="0" r="r" b="b"/>
                    <a:pathLst>
                      <a:path w="13643" h="4678">
                        <a:moveTo>
                          <a:pt x="12929" y="28"/>
                        </a:moveTo>
                        <a:cubicBezTo>
                          <a:pt x="7937" y="331"/>
                          <a:pt x="7937" y="331"/>
                          <a:pt x="7937" y="331"/>
                        </a:cubicBezTo>
                        <a:cubicBezTo>
                          <a:pt x="7830" y="315"/>
                          <a:pt x="7736" y="297"/>
                          <a:pt x="7644" y="278"/>
                        </a:cubicBezTo>
                        <a:cubicBezTo>
                          <a:pt x="7408" y="232"/>
                          <a:pt x="7164" y="184"/>
                          <a:pt x="6695" y="184"/>
                        </a:cubicBezTo>
                        <a:cubicBezTo>
                          <a:pt x="6664" y="184"/>
                          <a:pt x="6664" y="184"/>
                          <a:pt x="6664" y="184"/>
                        </a:cubicBezTo>
                        <a:cubicBezTo>
                          <a:pt x="6173" y="186"/>
                          <a:pt x="5924" y="237"/>
                          <a:pt x="5684" y="287"/>
                        </a:cubicBezTo>
                        <a:cubicBezTo>
                          <a:pt x="5446" y="337"/>
                          <a:pt x="5201" y="387"/>
                          <a:pt x="4717" y="390"/>
                        </a:cubicBezTo>
                        <a:cubicBezTo>
                          <a:pt x="4685" y="390"/>
                          <a:pt x="4685" y="390"/>
                          <a:pt x="4685" y="390"/>
                        </a:cubicBezTo>
                        <a:cubicBezTo>
                          <a:pt x="4223" y="390"/>
                          <a:pt x="3982" y="342"/>
                          <a:pt x="3749" y="296"/>
                        </a:cubicBezTo>
                        <a:cubicBezTo>
                          <a:pt x="3513" y="249"/>
                          <a:pt x="3269" y="201"/>
                          <a:pt x="2800" y="201"/>
                        </a:cubicBezTo>
                        <a:cubicBezTo>
                          <a:pt x="2768" y="201"/>
                          <a:pt x="2768" y="201"/>
                          <a:pt x="2768" y="201"/>
                        </a:cubicBezTo>
                        <a:cubicBezTo>
                          <a:pt x="2278" y="203"/>
                          <a:pt x="2030" y="255"/>
                          <a:pt x="1789" y="305"/>
                        </a:cubicBezTo>
                        <a:cubicBezTo>
                          <a:pt x="1551" y="354"/>
                          <a:pt x="1306" y="405"/>
                          <a:pt x="822" y="407"/>
                        </a:cubicBezTo>
                        <a:cubicBezTo>
                          <a:pt x="801" y="407"/>
                          <a:pt x="759" y="360"/>
                          <a:pt x="732" y="329"/>
                        </a:cubicBezTo>
                        <a:cubicBezTo>
                          <a:pt x="688" y="281"/>
                          <a:pt x="648" y="235"/>
                          <a:pt x="602" y="235"/>
                        </a:cubicBezTo>
                        <a:cubicBezTo>
                          <a:pt x="597" y="235"/>
                          <a:pt x="591" y="236"/>
                          <a:pt x="586" y="237"/>
                        </a:cubicBezTo>
                        <a:cubicBezTo>
                          <a:pt x="530" y="251"/>
                          <a:pt x="514" y="326"/>
                          <a:pt x="498" y="397"/>
                        </a:cubicBezTo>
                        <a:cubicBezTo>
                          <a:pt x="491" y="432"/>
                          <a:pt x="479" y="490"/>
                          <a:pt x="464" y="499"/>
                        </a:cubicBezTo>
                        <a:cubicBezTo>
                          <a:pt x="463" y="500"/>
                          <a:pt x="458" y="502"/>
                          <a:pt x="445" y="502"/>
                        </a:cubicBezTo>
                        <a:cubicBezTo>
                          <a:pt x="421" y="502"/>
                          <a:pt x="386" y="494"/>
                          <a:pt x="352" y="485"/>
                        </a:cubicBezTo>
                        <a:cubicBezTo>
                          <a:pt x="314" y="476"/>
                          <a:pt x="275" y="466"/>
                          <a:pt x="243" y="466"/>
                        </a:cubicBezTo>
                        <a:cubicBezTo>
                          <a:pt x="213" y="466"/>
                          <a:pt x="189" y="475"/>
                          <a:pt x="175" y="493"/>
                        </a:cubicBezTo>
                        <a:cubicBezTo>
                          <a:pt x="139" y="537"/>
                          <a:pt x="169" y="601"/>
                          <a:pt x="201" y="669"/>
                        </a:cubicBezTo>
                        <a:cubicBezTo>
                          <a:pt x="218" y="704"/>
                          <a:pt x="243" y="759"/>
                          <a:pt x="236" y="777"/>
                        </a:cubicBezTo>
                        <a:cubicBezTo>
                          <a:pt x="231" y="792"/>
                          <a:pt x="176" y="816"/>
                          <a:pt x="143" y="830"/>
                        </a:cubicBezTo>
                        <a:cubicBezTo>
                          <a:pt x="76" y="859"/>
                          <a:pt x="6" y="889"/>
                          <a:pt x="3" y="947"/>
                        </a:cubicBezTo>
                        <a:cubicBezTo>
                          <a:pt x="0" y="1001"/>
                          <a:pt x="59" y="1032"/>
                          <a:pt x="120" y="1065"/>
                        </a:cubicBezTo>
                        <a:cubicBezTo>
                          <a:pt x="131" y="1071"/>
                          <a:pt x="142" y="1077"/>
                          <a:pt x="154" y="1084"/>
                        </a:cubicBezTo>
                        <a:cubicBezTo>
                          <a:pt x="65" y="1234"/>
                          <a:pt x="39" y="1426"/>
                          <a:pt x="97" y="1630"/>
                        </a:cubicBezTo>
                        <a:cubicBezTo>
                          <a:pt x="442" y="2845"/>
                          <a:pt x="442" y="2845"/>
                          <a:pt x="442" y="2845"/>
                        </a:cubicBezTo>
                        <a:cubicBezTo>
                          <a:pt x="569" y="3293"/>
                          <a:pt x="1048" y="3677"/>
                          <a:pt x="1512" y="3704"/>
                        </a:cubicBezTo>
                        <a:cubicBezTo>
                          <a:pt x="6396" y="3989"/>
                          <a:pt x="6396" y="3989"/>
                          <a:pt x="6396" y="3989"/>
                        </a:cubicBezTo>
                        <a:cubicBezTo>
                          <a:pt x="6488" y="4019"/>
                          <a:pt x="6563" y="4051"/>
                          <a:pt x="6640" y="4084"/>
                        </a:cubicBezTo>
                        <a:cubicBezTo>
                          <a:pt x="6796" y="4153"/>
                          <a:pt x="6958" y="4223"/>
                          <a:pt x="7289" y="4263"/>
                        </a:cubicBezTo>
                        <a:cubicBezTo>
                          <a:pt x="7395" y="4275"/>
                          <a:pt x="7490" y="4281"/>
                          <a:pt x="7579" y="4281"/>
                        </a:cubicBezTo>
                        <a:cubicBezTo>
                          <a:pt x="7737" y="4281"/>
                          <a:pt x="7851" y="4261"/>
                          <a:pt x="7961" y="4242"/>
                        </a:cubicBezTo>
                        <a:cubicBezTo>
                          <a:pt x="8074" y="4222"/>
                          <a:pt x="8180" y="4204"/>
                          <a:pt x="8332" y="4204"/>
                        </a:cubicBezTo>
                        <a:cubicBezTo>
                          <a:pt x="8419" y="4204"/>
                          <a:pt x="8511" y="4210"/>
                          <a:pt x="8615" y="4222"/>
                        </a:cubicBezTo>
                        <a:cubicBezTo>
                          <a:pt x="8935" y="4261"/>
                          <a:pt x="9086" y="4326"/>
                          <a:pt x="9245" y="4395"/>
                        </a:cubicBezTo>
                        <a:cubicBezTo>
                          <a:pt x="9402" y="4463"/>
                          <a:pt x="9563" y="4534"/>
                          <a:pt x="9894" y="4573"/>
                        </a:cubicBezTo>
                        <a:cubicBezTo>
                          <a:pt x="10000" y="4586"/>
                          <a:pt x="10095" y="4592"/>
                          <a:pt x="10184" y="4592"/>
                        </a:cubicBezTo>
                        <a:cubicBezTo>
                          <a:pt x="10342" y="4592"/>
                          <a:pt x="10456" y="4572"/>
                          <a:pt x="10566" y="4553"/>
                        </a:cubicBezTo>
                        <a:cubicBezTo>
                          <a:pt x="10679" y="4533"/>
                          <a:pt x="10785" y="4515"/>
                          <a:pt x="10937" y="4515"/>
                        </a:cubicBezTo>
                        <a:cubicBezTo>
                          <a:pt x="11024" y="4515"/>
                          <a:pt x="11116" y="4521"/>
                          <a:pt x="11220" y="4533"/>
                        </a:cubicBezTo>
                        <a:cubicBezTo>
                          <a:pt x="11252" y="4537"/>
                          <a:pt x="11298" y="4561"/>
                          <a:pt x="11347" y="4587"/>
                        </a:cubicBezTo>
                        <a:cubicBezTo>
                          <a:pt x="11428" y="4629"/>
                          <a:pt x="11520" y="4678"/>
                          <a:pt x="11619" y="4678"/>
                        </a:cubicBezTo>
                        <a:cubicBezTo>
                          <a:pt x="11647" y="4678"/>
                          <a:pt x="11674" y="4674"/>
                          <a:pt x="11700" y="4666"/>
                        </a:cubicBezTo>
                        <a:cubicBezTo>
                          <a:pt x="11784" y="4640"/>
                          <a:pt x="11841" y="4552"/>
                          <a:pt x="11896" y="4468"/>
                        </a:cubicBezTo>
                        <a:cubicBezTo>
                          <a:pt x="11939" y="4400"/>
                          <a:pt x="11984" y="4331"/>
                          <a:pt x="12040" y="4295"/>
                        </a:cubicBezTo>
                        <a:cubicBezTo>
                          <a:pt x="12088" y="4265"/>
                          <a:pt x="12160" y="4254"/>
                          <a:pt x="12236" y="4243"/>
                        </a:cubicBezTo>
                        <a:cubicBezTo>
                          <a:pt x="12343" y="4227"/>
                          <a:pt x="12455" y="4210"/>
                          <a:pt x="12518" y="4131"/>
                        </a:cubicBezTo>
                        <a:cubicBezTo>
                          <a:pt x="12578" y="4053"/>
                          <a:pt x="12565" y="3943"/>
                          <a:pt x="12553" y="3835"/>
                        </a:cubicBezTo>
                        <a:cubicBezTo>
                          <a:pt x="12544" y="3763"/>
                          <a:pt x="12536" y="3688"/>
                          <a:pt x="12550" y="3628"/>
                        </a:cubicBezTo>
                        <a:cubicBezTo>
                          <a:pt x="12562" y="3580"/>
                          <a:pt x="12600" y="3528"/>
                          <a:pt x="12641" y="3472"/>
                        </a:cubicBezTo>
                        <a:cubicBezTo>
                          <a:pt x="12705" y="3385"/>
                          <a:pt x="12778" y="3285"/>
                          <a:pt x="12762" y="3172"/>
                        </a:cubicBezTo>
                        <a:cubicBezTo>
                          <a:pt x="12755" y="3120"/>
                          <a:pt x="12723" y="3072"/>
                          <a:pt x="12681" y="3024"/>
                        </a:cubicBezTo>
                        <a:cubicBezTo>
                          <a:pt x="13486" y="771"/>
                          <a:pt x="13486" y="771"/>
                          <a:pt x="13486" y="771"/>
                        </a:cubicBezTo>
                        <a:cubicBezTo>
                          <a:pt x="13643" y="333"/>
                          <a:pt x="13393" y="0"/>
                          <a:pt x="12929" y="28"/>
                        </a:cubicBezTo>
                        <a:close/>
                        <a:moveTo>
                          <a:pt x="151" y="1007"/>
                        </a:moveTo>
                        <a:cubicBezTo>
                          <a:pt x="125" y="993"/>
                          <a:pt x="71" y="964"/>
                          <a:pt x="69" y="950"/>
                        </a:cubicBezTo>
                        <a:cubicBezTo>
                          <a:pt x="70" y="933"/>
                          <a:pt x="137" y="904"/>
                          <a:pt x="169" y="890"/>
                        </a:cubicBezTo>
                        <a:cubicBezTo>
                          <a:pt x="227" y="865"/>
                          <a:pt x="283" y="841"/>
                          <a:pt x="298" y="799"/>
                        </a:cubicBezTo>
                        <a:cubicBezTo>
                          <a:pt x="314" y="756"/>
                          <a:pt x="288" y="700"/>
                          <a:pt x="260" y="641"/>
                        </a:cubicBezTo>
                        <a:cubicBezTo>
                          <a:pt x="247" y="612"/>
                          <a:pt x="216" y="547"/>
                          <a:pt x="225" y="535"/>
                        </a:cubicBezTo>
                        <a:cubicBezTo>
                          <a:pt x="225" y="535"/>
                          <a:pt x="229" y="532"/>
                          <a:pt x="243" y="532"/>
                        </a:cubicBezTo>
                        <a:cubicBezTo>
                          <a:pt x="267" y="532"/>
                          <a:pt x="302" y="540"/>
                          <a:pt x="336" y="549"/>
                        </a:cubicBezTo>
                        <a:cubicBezTo>
                          <a:pt x="374" y="558"/>
                          <a:pt x="413" y="568"/>
                          <a:pt x="445" y="568"/>
                        </a:cubicBezTo>
                        <a:cubicBezTo>
                          <a:pt x="467" y="568"/>
                          <a:pt x="485" y="564"/>
                          <a:pt x="499" y="555"/>
                        </a:cubicBezTo>
                        <a:cubicBezTo>
                          <a:pt x="537" y="532"/>
                          <a:pt x="549" y="473"/>
                          <a:pt x="563" y="411"/>
                        </a:cubicBezTo>
                        <a:cubicBezTo>
                          <a:pt x="570" y="377"/>
                          <a:pt x="585" y="305"/>
                          <a:pt x="602" y="301"/>
                        </a:cubicBezTo>
                        <a:cubicBezTo>
                          <a:pt x="618" y="301"/>
                          <a:pt x="659" y="346"/>
                          <a:pt x="683" y="373"/>
                        </a:cubicBezTo>
                        <a:cubicBezTo>
                          <a:pt x="728" y="424"/>
                          <a:pt x="772" y="472"/>
                          <a:pt x="822" y="473"/>
                        </a:cubicBezTo>
                        <a:cubicBezTo>
                          <a:pt x="1312" y="471"/>
                          <a:pt x="1561" y="419"/>
                          <a:pt x="1802" y="369"/>
                        </a:cubicBezTo>
                        <a:cubicBezTo>
                          <a:pt x="2040" y="320"/>
                          <a:pt x="2285" y="269"/>
                          <a:pt x="2769" y="267"/>
                        </a:cubicBezTo>
                        <a:cubicBezTo>
                          <a:pt x="2800" y="267"/>
                          <a:pt x="2800" y="267"/>
                          <a:pt x="2800" y="267"/>
                        </a:cubicBezTo>
                        <a:cubicBezTo>
                          <a:pt x="3263" y="267"/>
                          <a:pt x="3504" y="314"/>
                          <a:pt x="3736" y="360"/>
                        </a:cubicBezTo>
                        <a:cubicBezTo>
                          <a:pt x="3972" y="407"/>
                          <a:pt x="4216" y="455"/>
                          <a:pt x="4685" y="455"/>
                        </a:cubicBezTo>
                        <a:cubicBezTo>
                          <a:pt x="4717" y="455"/>
                          <a:pt x="4717" y="455"/>
                          <a:pt x="4717" y="455"/>
                        </a:cubicBezTo>
                        <a:cubicBezTo>
                          <a:pt x="5207" y="453"/>
                          <a:pt x="5456" y="402"/>
                          <a:pt x="5697" y="352"/>
                        </a:cubicBezTo>
                        <a:cubicBezTo>
                          <a:pt x="5935" y="302"/>
                          <a:pt x="6180" y="252"/>
                          <a:pt x="6664" y="249"/>
                        </a:cubicBezTo>
                        <a:cubicBezTo>
                          <a:pt x="6695" y="249"/>
                          <a:pt x="6695" y="249"/>
                          <a:pt x="6695" y="249"/>
                        </a:cubicBezTo>
                        <a:cubicBezTo>
                          <a:pt x="7158" y="249"/>
                          <a:pt x="7399" y="297"/>
                          <a:pt x="7632" y="343"/>
                        </a:cubicBezTo>
                        <a:cubicBezTo>
                          <a:pt x="7640" y="345"/>
                          <a:pt x="7648" y="346"/>
                          <a:pt x="7656" y="348"/>
                        </a:cubicBezTo>
                        <a:cubicBezTo>
                          <a:pt x="708" y="769"/>
                          <a:pt x="708" y="769"/>
                          <a:pt x="708" y="769"/>
                        </a:cubicBezTo>
                        <a:cubicBezTo>
                          <a:pt x="483" y="782"/>
                          <a:pt x="302" y="881"/>
                          <a:pt x="191" y="1029"/>
                        </a:cubicBezTo>
                        <a:cubicBezTo>
                          <a:pt x="178" y="1021"/>
                          <a:pt x="165" y="1014"/>
                          <a:pt x="151" y="1007"/>
                        </a:cubicBezTo>
                        <a:close/>
                        <a:moveTo>
                          <a:pt x="12697" y="3181"/>
                        </a:moveTo>
                        <a:cubicBezTo>
                          <a:pt x="12710" y="3268"/>
                          <a:pt x="12648" y="3352"/>
                          <a:pt x="12588" y="3433"/>
                        </a:cubicBezTo>
                        <a:cubicBezTo>
                          <a:pt x="12543" y="3494"/>
                          <a:pt x="12501" y="3551"/>
                          <a:pt x="12487" y="3612"/>
                        </a:cubicBezTo>
                        <a:cubicBezTo>
                          <a:pt x="12469" y="3684"/>
                          <a:pt x="12478" y="3765"/>
                          <a:pt x="12488" y="3843"/>
                        </a:cubicBezTo>
                        <a:cubicBezTo>
                          <a:pt x="12499" y="3941"/>
                          <a:pt x="12510" y="4034"/>
                          <a:pt x="12466" y="4090"/>
                        </a:cubicBezTo>
                        <a:cubicBezTo>
                          <a:pt x="12420" y="4149"/>
                          <a:pt x="12321" y="4164"/>
                          <a:pt x="12226" y="4178"/>
                        </a:cubicBezTo>
                        <a:cubicBezTo>
                          <a:pt x="12147" y="4190"/>
                          <a:pt x="12065" y="4202"/>
                          <a:pt x="12005" y="4240"/>
                        </a:cubicBezTo>
                        <a:cubicBezTo>
                          <a:pt x="11936" y="4283"/>
                          <a:pt x="11888" y="4359"/>
                          <a:pt x="11840" y="4432"/>
                        </a:cubicBezTo>
                        <a:cubicBezTo>
                          <a:pt x="11790" y="4510"/>
                          <a:pt x="11742" y="4584"/>
                          <a:pt x="11681" y="4603"/>
                        </a:cubicBezTo>
                        <a:cubicBezTo>
                          <a:pt x="11661" y="4609"/>
                          <a:pt x="11641" y="4612"/>
                          <a:pt x="11619" y="4612"/>
                        </a:cubicBezTo>
                        <a:cubicBezTo>
                          <a:pt x="11536" y="4612"/>
                          <a:pt x="11452" y="4568"/>
                          <a:pt x="11377" y="4529"/>
                        </a:cubicBezTo>
                        <a:cubicBezTo>
                          <a:pt x="11321" y="4499"/>
                          <a:pt x="11272" y="4474"/>
                          <a:pt x="11228" y="4468"/>
                        </a:cubicBezTo>
                        <a:cubicBezTo>
                          <a:pt x="11121" y="4455"/>
                          <a:pt x="11026" y="4449"/>
                          <a:pt x="10937" y="4449"/>
                        </a:cubicBezTo>
                        <a:cubicBezTo>
                          <a:pt x="10779" y="4449"/>
                          <a:pt x="10665" y="4469"/>
                          <a:pt x="10555" y="4488"/>
                        </a:cubicBezTo>
                        <a:cubicBezTo>
                          <a:pt x="10442" y="4508"/>
                          <a:pt x="10336" y="4527"/>
                          <a:pt x="10184" y="4527"/>
                        </a:cubicBezTo>
                        <a:cubicBezTo>
                          <a:pt x="10097" y="4527"/>
                          <a:pt x="10005" y="4521"/>
                          <a:pt x="9902" y="4508"/>
                        </a:cubicBezTo>
                        <a:cubicBezTo>
                          <a:pt x="9581" y="4470"/>
                          <a:pt x="9430" y="4404"/>
                          <a:pt x="9271" y="4335"/>
                        </a:cubicBezTo>
                        <a:cubicBezTo>
                          <a:pt x="9115" y="4267"/>
                          <a:pt x="8953" y="4196"/>
                          <a:pt x="8622" y="4157"/>
                        </a:cubicBezTo>
                        <a:cubicBezTo>
                          <a:pt x="8516" y="4144"/>
                          <a:pt x="8421" y="4138"/>
                          <a:pt x="8332" y="4138"/>
                        </a:cubicBezTo>
                        <a:cubicBezTo>
                          <a:pt x="8174" y="4138"/>
                          <a:pt x="8060" y="4158"/>
                          <a:pt x="7950" y="4177"/>
                        </a:cubicBezTo>
                        <a:cubicBezTo>
                          <a:pt x="7837" y="4197"/>
                          <a:pt x="7731" y="4216"/>
                          <a:pt x="7579" y="4216"/>
                        </a:cubicBezTo>
                        <a:cubicBezTo>
                          <a:pt x="7492" y="4216"/>
                          <a:pt x="7400" y="4210"/>
                          <a:pt x="7296" y="4197"/>
                        </a:cubicBezTo>
                        <a:cubicBezTo>
                          <a:pt x="6976" y="4159"/>
                          <a:pt x="6825" y="4093"/>
                          <a:pt x="6666" y="4024"/>
                        </a:cubicBezTo>
                        <a:cubicBezTo>
                          <a:pt x="6649" y="4017"/>
                          <a:pt x="6633" y="4010"/>
                          <a:pt x="6616" y="4002"/>
                        </a:cubicBezTo>
                        <a:cubicBezTo>
                          <a:pt x="11374" y="4280"/>
                          <a:pt x="11374" y="4280"/>
                          <a:pt x="11374" y="4280"/>
                        </a:cubicBezTo>
                        <a:cubicBezTo>
                          <a:pt x="11838" y="4307"/>
                          <a:pt x="12342" y="3974"/>
                          <a:pt x="12498" y="3536"/>
                        </a:cubicBezTo>
                        <a:cubicBezTo>
                          <a:pt x="12655" y="3097"/>
                          <a:pt x="12655" y="3097"/>
                          <a:pt x="12655" y="3097"/>
                        </a:cubicBezTo>
                        <a:cubicBezTo>
                          <a:pt x="12678" y="3126"/>
                          <a:pt x="12693" y="3154"/>
                          <a:pt x="12697" y="3181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1303" name="组合 22"/>
                  <p:cNvGrpSpPr/>
                  <p:nvPr/>
                </p:nvGrpSpPr>
                <p:grpSpPr bwMode="auto">
                  <a:xfrm flipH="1">
                    <a:off x="5777086" y="1434080"/>
                    <a:ext cx="131763" cy="127000"/>
                    <a:chOff x="3851275" y="1247775"/>
                    <a:chExt cx="131763" cy="127000"/>
                  </a:xfrm>
                </p:grpSpPr>
                <p:sp>
                  <p:nvSpPr>
                    <p:cNvPr id="11304" name="Freeform 16"/>
                    <p:cNvSpPr/>
                    <p:nvPr/>
                  </p:nvSpPr>
                  <p:spPr bwMode="auto">
                    <a:xfrm>
                      <a:off x="3851275" y="1270000"/>
                      <a:ext cx="127000" cy="69850"/>
                    </a:xfrm>
                    <a:custGeom>
                      <a:avLst/>
                      <a:gdLst>
                        <a:gd name="T0" fmla="*/ 2147483646 w 719"/>
                        <a:gd name="T1" fmla="*/ 1904779513 h 389"/>
                        <a:gd name="T2" fmla="*/ 2147483646 w 719"/>
                        <a:gd name="T3" fmla="*/ 428443201 h 389"/>
                        <a:gd name="T4" fmla="*/ 0 w 719"/>
                        <a:gd name="T5" fmla="*/ 341580865 h 389"/>
                        <a:gd name="T6" fmla="*/ 1735948339 w 719"/>
                        <a:gd name="T7" fmla="*/ 1817949499 h 389"/>
                        <a:gd name="T8" fmla="*/ 2147483646 w 719"/>
                        <a:gd name="T9" fmla="*/ 1904779513 h 38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719" h="389">
                          <a:moveTo>
                            <a:pt x="719" y="329"/>
                          </a:moveTo>
                          <a:cubicBezTo>
                            <a:pt x="719" y="329"/>
                            <a:pt x="603" y="149"/>
                            <a:pt x="404" y="74"/>
                          </a:cubicBezTo>
                          <a:cubicBezTo>
                            <a:pt x="206" y="0"/>
                            <a:pt x="0" y="59"/>
                            <a:pt x="0" y="59"/>
                          </a:cubicBezTo>
                          <a:cubicBezTo>
                            <a:pt x="0" y="59"/>
                            <a:pt x="116" y="240"/>
                            <a:pt x="315" y="314"/>
                          </a:cubicBezTo>
                          <a:cubicBezTo>
                            <a:pt x="513" y="389"/>
                            <a:pt x="719" y="329"/>
                            <a:pt x="719" y="329"/>
                          </a:cubicBezTo>
                          <a:close/>
                        </a:path>
                      </a:pathLst>
                    </a:custGeom>
                    <a:solidFill>
                      <a:srgbClr val="FFFFE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05" name="Freeform 17"/>
                    <p:cNvSpPr/>
                    <p:nvPr/>
                  </p:nvSpPr>
                  <p:spPr bwMode="auto">
                    <a:xfrm>
                      <a:off x="3941763" y="1247775"/>
                      <a:ext cx="41275" cy="55563"/>
                    </a:xfrm>
                    <a:custGeom>
                      <a:avLst/>
                      <a:gdLst>
                        <a:gd name="T0" fmla="*/ 1340881099 w 229"/>
                        <a:gd name="T1" fmla="*/ 1796553363 h 309"/>
                        <a:gd name="T2" fmla="*/ 971996691 w 229"/>
                        <a:gd name="T3" fmla="*/ 680234793 h 309"/>
                        <a:gd name="T4" fmla="*/ 0 w 229"/>
                        <a:gd name="T5" fmla="*/ 0 h 309"/>
                        <a:gd name="T6" fmla="*/ 368884408 w 229"/>
                        <a:gd name="T7" fmla="*/ 1122106113 h 309"/>
                        <a:gd name="T8" fmla="*/ 1340881099 w 229"/>
                        <a:gd name="T9" fmla="*/ 1796553363 h 30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29" h="309">
                          <a:moveTo>
                            <a:pt x="229" y="309"/>
                          </a:moveTo>
                          <a:cubicBezTo>
                            <a:pt x="229" y="309"/>
                            <a:pt x="229" y="202"/>
                            <a:pt x="166" y="117"/>
                          </a:cubicBezTo>
                          <a:cubicBezTo>
                            <a:pt x="103" y="31"/>
                            <a:pt x="0" y="0"/>
                            <a:pt x="0" y="0"/>
                          </a:cubicBezTo>
                          <a:cubicBezTo>
                            <a:pt x="0" y="0"/>
                            <a:pt x="0" y="107"/>
                            <a:pt x="63" y="193"/>
                          </a:cubicBezTo>
                          <a:cubicBezTo>
                            <a:pt x="126" y="278"/>
                            <a:pt x="229" y="309"/>
                            <a:pt x="229" y="309"/>
                          </a:cubicBezTo>
                          <a:close/>
                        </a:path>
                      </a:pathLst>
                    </a:custGeom>
                    <a:solidFill>
                      <a:srgbClr val="FFFFE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06" name="Freeform 18"/>
                    <p:cNvSpPr/>
                    <p:nvPr/>
                  </p:nvSpPr>
                  <p:spPr bwMode="auto">
                    <a:xfrm>
                      <a:off x="3897313" y="1343025"/>
                      <a:ext cx="66675" cy="31750"/>
                    </a:xfrm>
                    <a:custGeom>
                      <a:avLst/>
                      <a:gdLst>
                        <a:gd name="T0" fmla="*/ 972379310 w 375"/>
                        <a:gd name="T1" fmla="*/ 147205254 h 171"/>
                        <a:gd name="T2" fmla="*/ 0 w 375"/>
                        <a:gd name="T3" fmla="*/ 812903605 h 171"/>
                        <a:gd name="T4" fmla="*/ 1129779605 w 375"/>
                        <a:gd name="T5" fmla="*/ 947353344 h 171"/>
                        <a:gd name="T6" fmla="*/ 2107786107 w 375"/>
                        <a:gd name="T7" fmla="*/ 281654807 h 171"/>
                        <a:gd name="T8" fmla="*/ 972379310 w 375"/>
                        <a:gd name="T9" fmla="*/ 147205254 h 17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375" h="171">
                          <a:moveTo>
                            <a:pt x="173" y="23"/>
                          </a:moveTo>
                          <a:cubicBezTo>
                            <a:pt x="70" y="46"/>
                            <a:pt x="0" y="127"/>
                            <a:pt x="0" y="127"/>
                          </a:cubicBezTo>
                          <a:cubicBezTo>
                            <a:pt x="0" y="127"/>
                            <a:pt x="98" y="171"/>
                            <a:pt x="201" y="148"/>
                          </a:cubicBezTo>
                          <a:cubicBezTo>
                            <a:pt x="305" y="125"/>
                            <a:pt x="375" y="44"/>
                            <a:pt x="375" y="44"/>
                          </a:cubicBezTo>
                          <a:cubicBezTo>
                            <a:pt x="375" y="44"/>
                            <a:pt x="277" y="0"/>
                            <a:pt x="173" y="23"/>
                          </a:cubicBezTo>
                          <a:close/>
                        </a:path>
                      </a:pathLst>
                    </a:custGeom>
                    <a:solidFill>
                      <a:srgbClr val="FFFFE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3563997" y="1270631"/>
                <a:ext cx="2193748" cy="3366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spc="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选题意义</a:t>
                </a:r>
                <a:endParaRPr lang="zh-CN" altLang="en-US" sz="16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-37" y="3546"/>
              <a:ext cx="14529" cy="458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>
                  <a:alpha val="5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6119" y="2483"/>
              <a:ext cx="2161" cy="258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0" name="Group 324"/>
            <p:cNvGrpSpPr>
              <a:grpSpLocks noChangeAspect="1"/>
            </p:cNvGrpSpPr>
            <p:nvPr/>
          </p:nvGrpSpPr>
          <p:grpSpPr bwMode="auto">
            <a:xfrm rot="0">
              <a:off x="2964" y="3037"/>
              <a:ext cx="354" cy="425"/>
              <a:chOff x="2869" y="613"/>
              <a:chExt cx="170" cy="170"/>
            </a:xfrm>
          </p:grpSpPr>
          <p:sp>
            <p:nvSpPr>
              <p:cNvPr id="121" name="AutoShape 323"/>
              <p:cNvSpPr>
                <a:spLocks noChangeAspect="1" noChangeArrowheads="1" noTextEdit="1"/>
              </p:cNvSpPr>
              <p:nvPr/>
            </p:nvSpPr>
            <p:spPr bwMode="auto">
              <a:xfrm>
                <a:off x="2869" y="613"/>
                <a:ext cx="170" cy="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Rectangle 328"/>
              <p:cNvSpPr>
                <a:spLocks noChangeArrowheads="1"/>
              </p:cNvSpPr>
              <p:nvPr/>
            </p:nvSpPr>
            <p:spPr bwMode="auto">
              <a:xfrm>
                <a:off x="2901" y="625"/>
                <a:ext cx="5" cy="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1150" y="2924"/>
              <a:ext cx="1701" cy="1701"/>
            </a:xfrm>
            <a:prstGeom prst="ellipse">
              <a:avLst/>
            </a:prstGeom>
            <a:solidFill>
              <a:srgbClr val="FF0000">
                <a:alpha val="91000"/>
              </a:srgbClr>
            </a:solidFill>
            <a:ln w="381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411" y="2924"/>
              <a:ext cx="1701" cy="1701"/>
            </a:xfrm>
            <a:prstGeom prst="ellipse">
              <a:avLst/>
            </a:prstGeom>
            <a:solidFill>
              <a:srgbClr val="FFC000"/>
            </a:solidFill>
            <a:ln w="381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493" y="2924"/>
              <a:ext cx="1701" cy="1701"/>
            </a:xfrm>
            <a:prstGeom prst="ellipse">
              <a:avLst/>
            </a:prstGeom>
            <a:solidFill>
              <a:srgbClr val="92D050"/>
            </a:solidFill>
            <a:ln w="381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757" y="2924"/>
              <a:ext cx="1701" cy="1701"/>
            </a:xfrm>
            <a:prstGeom prst="ellipse">
              <a:avLst/>
            </a:prstGeom>
            <a:solidFill>
              <a:srgbClr val="00B0F0"/>
            </a:solidFill>
            <a:ln w="381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488" y="2924"/>
              <a:ext cx="1701" cy="1701"/>
            </a:xfrm>
            <a:prstGeom prst="ellipse">
              <a:avLst/>
            </a:prstGeom>
            <a:solidFill>
              <a:srgbClr val="7030A0"/>
            </a:solidFill>
            <a:ln w="381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0194" y="2924"/>
              <a:ext cx="1701" cy="1701"/>
            </a:xfrm>
            <a:prstGeom prst="ellipse">
              <a:avLst/>
            </a:prstGeom>
            <a:solidFill>
              <a:srgbClr val="0070C0"/>
            </a:solidFill>
            <a:ln w="381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148" y="2924"/>
              <a:ext cx="1701" cy="1701"/>
            </a:xfrm>
            <a:prstGeom prst="ellipse">
              <a:avLst/>
            </a:prstGeom>
            <a:solidFill>
              <a:srgbClr val="FFFF00"/>
            </a:solidFill>
            <a:ln w="381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958" y="2924"/>
              <a:ext cx="1701" cy="1701"/>
            </a:xfrm>
            <a:prstGeom prst="ellipse">
              <a:avLst/>
            </a:prstGeom>
            <a:solidFill>
              <a:srgbClr val="00B050"/>
            </a:solidFill>
            <a:ln w="38100" cmpd="dbl">
              <a:solidFill>
                <a:schemeClr val="bg1"/>
              </a:solidFill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85" y="2707"/>
              <a:ext cx="869" cy="25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4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活动类别</a:t>
              </a:r>
              <a:endPara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>
              <a:stCxn id="12" idx="0"/>
            </p:cNvCxnSpPr>
            <p:nvPr/>
          </p:nvCxnSpPr>
          <p:spPr>
            <a:xfrm flipV="1">
              <a:off x="2001" y="2253"/>
              <a:ext cx="0" cy="6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3262" y="4625"/>
              <a:ext cx="0" cy="671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4305" y="2253"/>
              <a:ext cx="0" cy="67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5607" y="4625"/>
              <a:ext cx="0" cy="671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8809" y="2253"/>
              <a:ext cx="0" cy="67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9999" y="4625"/>
              <a:ext cx="0" cy="67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11045" y="2253"/>
              <a:ext cx="0" cy="671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12339" y="4573"/>
              <a:ext cx="0" cy="671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1506" y="1673"/>
              <a:ext cx="1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b="1">
                  <a:solidFill>
                    <a:srgbClr val="FF0000"/>
                  </a:solidFill>
                </a:rPr>
                <a:t>竞赛</a:t>
              </a:r>
              <a:endParaRPr lang="zh-CN" altLang="zh-CN" b="1">
                <a:solidFill>
                  <a:srgbClr val="FF0000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722" y="5244"/>
              <a:ext cx="1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b="1">
                  <a:solidFill>
                    <a:srgbClr val="FFC000"/>
                  </a:solidFill>
                </a:rPr>
                <a:t>运动</a:t>
              </a:r>
              <a:endParaRPr lang="zh-CN" altLang="zh-CN" b="1">
                <a:solidFill>
                  <a:srgbClr val="FFC000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765" y="1673"/>
              <a:ext cx="1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b="1">
                  <a:solidFill>
                    <a:srgbClr val="92D050"/>
                  </a:solidFill>
                </a:rPr>
                <a:t>游戏</a:t>
              </a:r>
              <a:endParaRPr lang="zh-CN" altLang="zh-CN" b="1">
                <a:solidFill>
                  <a:srgbClr val="92D05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068" y="5296"/>
              <a:ext cx="1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b="1">
                  <a:solidFill>
                    <a:srgbClr val="00B0F0"/>
                  </a:solidFill>
                </a:rPr>
                <a:t>旅行</a:t>
              </a:r>
              <a:endParaRPr lang="zh-CN" altLang="zh-CN" b="1">
                <a:solidFill>
                  <a:srgbClr val="00B0F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80" y="1673"/>
              <a:ext cx="1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b="1">
                  <a:solidFill>
                    <a:srgbClr val="00B050"/>
                  </a:solidFill>
                </a:rPr>
                <a:t>读书</a:t>
              </a:r>
              <a:endParaRPr lang="zh-CN" altLang="zh-CN" b="1">
                <a:solidFill>
                  <a:srgbClr val="00B05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459" y="5352"/>
              <a:ext cx="1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b="1">
                  <a:solidFill>
                    <a:schemeClr val="accent6">
                      <a:lumMod val="75000"/>
                    </a:schemeClr>
                  </a:solidFill>
                </a:rPr>
                <a:t>电影</a:t>
              </a:r>
              <a:endParaRPr lang="zh-CN" altLang="zh-CN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506" y="1673"/>
              <a:ext cx="1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b="1">
                  <a:solidFill>
                    <a:srgbClr val="0070C0"/>
                  </a:solidFill>
                </a:rPr>
                <a:t>音乐</a:t>
              </a:r>
              <a:endParaRPr lang="zh-CN" altLang="zh-CN" b="1">
                <a:solidFill>
                  <a:srgbClr val="0070C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799" y="5352"/>
              <a:ext cx="10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b="1">
                  <a:solidFill>
                    <a:srgbClr val="7030A0"/>
                  </a:solidFill>
                </a:rPr>
                <a:t>美食</a:t>
              </a:r>
              <a:endParaRPr lang="zh-CN" altLang="zh-CN" b="1">
                <a:solidFill>
                  <a:srgbClr val="7030A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 bwMode="auto">
          <a:xfrm>
            <a:off x="2843213" y="1624330"/>
            <a:ext cx="3349625" cy="704216"/>
            <a:chOff x="2806797" y="1150642"/>
            <a:chExt cx="3349379" cy="704517"/>
          </a:xfrm>
        </p:grpSpPr>
        <p:grpSp>
          <p:nvGrpSpPr>
            <p:cNvPr id="15440" name="组合 98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15456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7" name="Freeform 28"/>
              <p:cNvSpPr/>
              <p:nvPr/>
            </p:nvSpPr>
            <p:spPr bwMode="auto">
              <a:xfrm>
                <a:off x="6183142" y="2453757"/>
                <a:ext cx="564998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FFF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441" name="组合 99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5444" name="组合 102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5451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5452" name="组合 110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5453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4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5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5445" name="组合 103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5446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5447" name="组合 105"/>
                <p:cNvGrpSpPr/>
                <p:nvPr/>
              </p:nvGrpSpPr>
              <p:grpSpPr bwMode="auto">
                <a:xfrm flipH="1">
                  <a:off x="5777086" y="1434080"/>
                  <a:ext cx="131763" cy="127002"/>
                  <a:chOff x="3851275" y="1247775"/>
                  <a:chExt cx="131763" cy="127002"/>
                </a:xfrm>
              </p:grpSpPr>
              <p:sp>
                <p:nvSpPr>
                  <p:cNvPr id="15448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49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0" name="Freeform 18"/>
                  <p:cNvSpPr/>
                  <p:nvPr/>
                </p:nvSpPr>
                <p:spPr bwMode="auto">
                  <a:xfrm>
                    <a:off x="3897313" y="1343027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01" name="TextBox 100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58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技术依赖</a:t>
              </a:r>
              <a:endParaRPr lang="zh-CN" altLang="en-US" sz="1600" spc="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48069" y="1150642"/>
              <a:ext cx="427006" cy="3700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117" name="组合 116"/>
          <p:cNvGrpSpPr/>
          <p:nvPr/>
        </p:nvGrpSpPr>
        <p:grpSpPr bwMode="auto">
          <a:xfrm>
            <a:off x="2843213" y="2189798"/>
            <a:ext cx="3349625" cy="530225"/>
            <a:chOff x="2806797" y="1150642"/>
            <a:chExt cx="3349379" cy="530452"/>
          </a:xfrm>
        </p:grpSpPr>
        <p:grpSp>
          <p:nvGrpSpPr>
            <p:cNvPr id="15422" name="组合 117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15438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423" name="组合 118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5426" name="组合 121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5433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5434" name="组合 129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5435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36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37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5427" name="组合 122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24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3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15429" name="组合 124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26" name="Freeform 16"/>
                  <p:cNvSpPr/>
                  <p:nvPr/>
                </p:nvSpPr>
                <p:spPr bwMode="auto">
                  <a:xfrm>
                    <a:off x="3850679" y="1271270"/>
                    <a:ext cx="123721" cy="68768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27" name="Freeform 17"/>
                  <p:cNvSpPr/>
                  <p:nvPr/>
                </p:nvSpPr>
                <p:spPr bwMode="auto">
                  <a:xfrm>
                    <a:off x="3937742" y="1248347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28" name="Freeform 18"/>
                  <p:cNvSpPr/>
                  <p:nvPr/>
                </p:nvSpPr>
                <p:spPr bwMode="auto">
                  <a:xfrm>
                    <a:off x="3896502" y="1343095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indent="0"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>
                      <a:lumMod val="75000"/>
                    </a:prstClr>
                  </a:solidFill>
                </a:rPr>
                <a:t>成果展示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prstClr val="white">
                      <a:lumMod val="75000"/>
                    </a:prstClr>
                  </a:solidFill>
                </a:rPr>
                <a:t>3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 bwMode="auto">
          <a:xfrm>
            <a:off x="2843213" y="2753678"/>
            <a:ext cx="3349625" cy="530225"/>
            <a:chOff x="2806797" y="1150642"/>
            <a:chExt cx="3349379" cy="530452"/>
          </a:xfrm>
        </p:grpSpPr>
        <p:grpSp>
          <p:nvGrpSpPr>
            <p:cNvPr id="15404" name="组合 136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15420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Freeform 28"/>
              <p:cNvSpPr/>
              <p:nvPr/>
            </p:nvSpPr>
            <p:spPr bwMode="auto">
              <a:xfrm>
                <a:off x="6183142" y="2454135"/>
                <a:ext cx="563934" cy="305876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405" name="组合 137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5408" name="组合 140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5415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5416" name="组合 148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5417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8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9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5409" name="组合 141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43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500365"/>
                  <a:ext cx="2737147" cy="334673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15411" name="组合 143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45" name="Freeform 16"/>
                  <p:cNvSpPr/>
                  <p:nvPr/>
                </p:nvSpPr>
                <p:spPr bwMode="auto">
                  <a:xfrm>
                    <a:off x="3850679" y="1271270"/>
                    <a:ext cx="123721" cy="68768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6" name="Freeform 17"/>
                  <p:cNvSpPr/>
                  <p:nvPr/>
                </p:nvSpPr>
                <p:spPr bwMode="auto">
                  <a:xfrm>
                    <a:off x="3937742" y="1248347"/>
                    <a:ext cx="41241" cy="55015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7" name="Freeform 18"/>
                  <p:cNvSpPr/>
                  <p:nvPr/>
                </p:nvSpPr>
                <p:spPr bwMode="auto">
                  <a:xfrm>
                    <a:off x="3896502" y="1343095"/>
                    <a:ext cx="64152" cy="32092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139" name="TextBox 138"/>
            <p:cNvSpPr txBox="1">
              <a:spLocks noChangeArrowheads="1"/>
            </p:cNvSpPr>
            <p:nvPr/>
          </p:nvSpPr>
          <p:spPr bwMode="auto">
            <a:xfrm>
              <a:off x="3446512" y="1271344"/>
              <a:ext cx="2192177" cy="33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indent="0"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>
                      <a:lumMod val="75000"/>
                    </a:prstClr>
                  </a:solidFill>
                </a:rPr>
                <a:t>未来展望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848069" y="1150642"/>
              <a:ext cx="427006" cy="3700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prstClr val="white">
                      <a:lumMod val="75000"/>
                    </a:prstClr>
                  </a:solidFill>
                </a:rPr>
                <a:t>4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174" name="组合 173"/>
          <p:cNvGrpSpPr/>
          <p:nvPr/>
        </p:nvGrpSpPr>
        <p:grpSpPr bwMode="auto">
          <a:xfrm>
            <a:off x="2843213" y="1058863"/>
            <a:ext cx="3349625" cy="531812"/>
            <a:chOff x="2806797" y="1150642"/>
            <a:chExt cx="3349379" cy="530452"/>
          </a:xfrm>
        </p:grpSpPr>
        <p:grpSp>
          <p:nvGrpSpPr>
            <p:cNvPr id="15368" name="组合 174"/>
            <p:cNvGrpSpPr/>
            <p:nvPr/>
          </p:nvGrpSpPr>
          <p:grpSpPr bwMode="auto">
            <a:xfrm>
              <a:off x="2806797" y="1201174"/>
              <a:ext cx="478169" cy="277871"/>
              <a:chOff x="6183142" y="2453757"/>
              <a:chExt cx="622251" cy="361599"/>
            </a:xfrm>
          </p:grpSpPr>
          <p:sp>
            <p:nvSpPr>
              <p:cNvPr id="15384" name="Freeform 17"/>
              <p:cNvSpPr/>
              <p:nvPr/>
            </p:nvSpPr>
            <p:spPr bwMode="auto">
              <a:xfrm>
                <a:off x="6238889" y="2509504"/>
                <a:ext cx="566504" cy="305852"/>
              </a:xfrm>
              <a:custGeom>
                <a:avLst/>
                <a:gdLst>
                  <a:gd name="T0" fmla="*/ 2147483646 w 969"/>
                  <a:gd name="T1" fmla="*/ 2147483646 h 523"/>
                  <a:gd name="T2" fmla="*/ 2147483646 w 969"/>
                  <a:gd name="T3" fmla="*/ 2147483646 h 523"/>
                  <a:gd name="T4" fmla="*/ 2147483646 w 969"/>
                  <a:gd name="T5" fmla="*/ 2147483646 h 523"/>
                  <a:gd name="T6" fmla="*/ 2147483646 w 969"/>
                  <a:gd name="T7" fmla="*/ 2147483646 h 523"/>
                  <a:gd name="T8" fmla="*/ 2147483646 w 969"/>
                  <a:gd name="T9" fmla="*/ 2147483646 h 523"/>
                  <a:gd name="T10" fmla="*/ 2147483646 w 969"/>
                  <a:gd name="T11" fmla="*/ 0 h 523"/>
                  <a:gd name="T12" fmla="*/ 2147483646 w 969"/>
                  <a:gd name="T13" fmla="*/ 2147483646 h 523"/>
                  <a:gd name="T14" fmla="*/ 2147483646 w 969"/>
                  <a:gd name="T15" fmla="*/ 2147483646 h 523"/>
                  <a:gd name="T16" fmla="*/ 2147483646 w 969"/>
                  <a:gd name="T17" fmla="*/ 2147483646 h 523"/>
                  <a:gd name="T18" fmla="*/ 2147483646 w 969"/>
                  <a:gd name="T19" fmla="*/ 2147483646 h 523"/>
                  <a:gd name="T20" fmla="*/ 2147483646 w 969"/>
                  <a:gd name="T21" fmla="*/ 2147483646 h 523"/>
                  <a:gd name="T22" fmla="*/ 0 w 969"/>
                  <a:gd name="T23" fmla="*/ 2147483646 h 523"/>
                  <a:gd name="T24" fmla="*/ 2147483646 w 969"/>
                  <a:gd name="T25" fmla="*/ 2147483646 h 523"/>
                  <a:gd name="T26" fmla="*/ 2147483646 w 969"/>
                  <a:gd name="T27" fmla="*/ 2147483646 h 523"/>
                  <a:gd name="T28" fmla="*/ 2147483646 w 969"/>
                  <a:gd name="T29" fmla="*/ 2147483646 h 523"/>
                  <a:gd name="T30" fmla="*/ 2147483646 w 969"/>
                  <a:gd name="T31" fmla="*/ 2147483646 h 52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rgbClr val="AACD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28"/>
              <p:cNvSpPr/>
              <p:nvPr/>
            </p:nvSpPr>
            <p:spPr bwMode="auto">
              <a:xfrm>
                <a:off x="6183142" y="2453936"/>
                <a:ext cx="563934" cy="304964"/>
              </a:xfrm>
              <a:custGeom>
                <a:avLst/>
                <a:gdLst>
                  <a:gd name="T0" fmla="*/ 871 w 969"/>
                  <a:gd name="T1" fmla="*/ 326 h 523"/>
                  <a:gd name="T2" fmla="*/ 868 w 969"/>
                  <a:gd name="T3" fmla="*/ 327 h 523"/>
                  <a:gd name="T4" fmla="*/ 875 w 969"/>
                  <a:gd name="T5" fmla="*/ 284 h 523"/>
                  <a:gd name="T6" fmla="*/ 726 w 969"/>
                  <a:gd name="T7" fmla="*/ 135 h 523"/>
                  <a:gd name="T8" fmla="*/ 655 w 969"/>
                  <a:gd name="T9" fmla="*/ 152 h 523"/>
                  <a:gd name="T10" fmla="*/ 453 w 969"/>
                  <a:gd name="T11" fmla="*/ 0 h 523"/>
                  <a:gd name="T12" fmla="*/ 244 w 969"/>
                  <a:gd name="T13" fmla="*/ 203 h 523"/>
                  <a:gd name="T14" fmla="*/ 216 w 969"/>
                  <a:gd name="T15" fmla="*/ 199 h 523"/>
                  <a:gd name="T16" fmla="*/ 99 w 969"/>
                  <a:gd name="T17" fmla="*/ 316 h 523"/>
                  <a:gd name="T18" fmla="*/ 102 w 969"/>
                  <a:gd name="T19" fmla="*/ 345 h 523"/>
                  <a:gd name="T20" fmla="*/ 90 w 969"/>
                  <a:gd name="T21" fmla="*/ 344 h 523"/>
                  <a:gd name="T22" fmla="*/ 0 w 969"/>
                  <a:gd name="T23" fmla="*/ 433 h 523"/>
                  <a:gd name="T24" fmla="*/ 90 w 969"/>
                  <a:gd name="T25" fmla="*/ 523 h 523"/>
                  <a:gd name="T26" fmla="*/ 871 w 969"/>
                  <a:gd name="T27" fmla="*/ 523 h 523"/>
                  <a:gd name="T28" fmla="*/ 969 w 969"/>
                  <a:gd name="T29" fmla="*/ 425 h 523"/>
                  <a:gd name="T30" fmla="*/ 871 w 969"/>
                  <a:gd name="T31" fmla="*/ 326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9" h="523">
                    <a:moveTo>
                      <a:pt x="871" y="326"/>
                    </a:moveTo>
                    <a:cubicBezTo>
                      <a:pt x="870" y="326"/>
                      <a:pt x="869" y="327"/>
                      <a:pt x="868" y="327"/>
                    </a:cubicBezTo>
                    <a:cubicBezTo>
                      <a:pt x="872" y="313"/>
                      <a:pt x="875" y="299"/>
                      <a:pt x="875" y="284"/>
                    </a:cubicBezTo>
                    <a:cubicBezTo>
                      <a:pt x="875" y="201"/>
                      <a:pt x="808" y="135"/>
                      <a:pt x="726" y="135"/>
                    </a:cubicBezTo>
                    <a:cubicBezTo>
                      <a:pt x="700" y="135"/>
                      <a:pt x="676" y="141"/>
                      <a:pt x="655" y="152"/>
                    </a:cubicBezTo>
                    <a:cubicBezTo>
                      <a:pt x="630" y="64"/>
                      <a:pt x="549" y="0"/>
                      <a:pt x="453" y="0"/>
                    </a:cubicBezTo>
                    <a:cubicBezTo>
                      <a:pt x="340" y="0"/>
                      <a:pt x="248" y="90"/>
                      <a:pt x="244" y="203"/>
                    </a:cubicBezTo>
                    <a:cubicBezTo>
                      <a:pt x="235" y="200"/>
                      <a:pt x="225" y="199"/>
                      <a:pt x="216" y="199"/>
                    </a:cubicBezTo>
                    <a:cubicBezTo>
                      <a:pt x="151" y="199"/>
                      <a:pt x="99" y="252"/>
                      <a:pt x="99" y="316"/>
                    </a:cubicBezTo>
                    <a:cubicBezTo>
                      <a:pt x="99" y="326"/>
                      <a:pt x="100" y="335"/>
                      <a:pt x="102" y="345"/>
                    </a:cubicBezTo>
                    <a:cubicBezTo>
                      <a:pt x="98" y="344"/>
                      <a:pt x="94" y="344"/>
                      <a:pt x="90" y="344"/>
                    </a:cubicBezTo>
                    <a:cubicBezTo>
                      <a:pt x="40" y="344"/>
                      <a:pt x="0" y="384"/>
                      <a:pt x="0" y="433"/>
                    </a:cubicBezTo>
                    <a:cubicBezTo>
                      <a:pt x="0" y="482"/>
                      <a:pt x="40" y="523"/>
                      <a:pt x="90" y="523"/>
                    </a:cubicBezTo>
                    <a:cubicBezTo>
                      <a:pt x="139" y="523"/>
                      <a:pt x="817" y="523"/>
                      <a:pt x="871" y="523"/>
                    </a:cubicBezTo>
                    <a:cubicBezTo>
                      <a:pt x="925" y="523"/>
                      <a:pt x="969" y="479"/>
                      <a:pt x="969" y="425"/>
                    </a:cubicBezTo>
                    <a:cubicBezTo>
                      <a:pt x="969" y="370"/>
                      <a:pt x="925" y="326"/>
                      <a:pt x="871" y="32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369" name="组合 175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5372" name="组合 178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5379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5380" name="组合 186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5381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2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3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5373" name="组合 179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81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22" y="1499981"/>
                  <a:ext cx="2737147" cy="335199"/>
                </a:xfrm>
                <a:custGeom>
                  <a:avLst/>
                  <a:gdLst>
                    <a:gd name="T0" fmla="*/ 7937 w 13643"/>
                    <a:gd name="T1" fmla="*/ 331 h 4678"/>
                    <a:gd name="T2" fmla="*/ 6695 w 13643"/>
                    <a:gd name="T3" fmla="*/ 184 h 4678"/>
                    <a:gd name="T4" fmla="*/ 5684 w 13643"/>
                    <a:gd name="T5" fmla="*/ 287 h 4678"/>
                    <a:gd name="T6" fmla="*/ 4685 w 13643"/>
                    <a:gd name="T7" fmla="*/ 390 h 4678"/>
                    <a:gd name="T8" fmla="*/ 2800 w 13643"/>
                    <a:gd name="T9" fmla="*/ 201 h 4678"/>
                    <a:gd name="T10" fmla="*/ 1789 w 13643"/>
                    <a:gd name="T11" fmla="*/ 305 h 4678"/>
                    <a:gd name="T12" fmla="*/ 732 w 13643"/>
                    <a:gd name="T13" fmla="*/ 329 h 4678"/>
                    <a:gd name="T14" fmla="*/ 586 w 13643"/>
                    <a:gd name="T15" fmla="*/ 237 h 4678"/>
                    <a:gd name="T16" fmla="*/ 464 w 13643"/>
                    <a:gd name="T17" fmla="*/ 499 h 4678"/>
                    <a:gd name="T18" fmla="*/ 352 w 13643"/>
                    <a:gd name="T19" fmla="*/ 485 h 4678"/>
                    <a:gd name="T20" fmla="*/ 175 w 13643"/>
                    <a:gd name="T21" fmla="*/ 493 h 4678"/>
                    <a:gd name="T22" fmla="*/ 236 w 13643"/>
                    <a:gd name="T23" fmla="*/ 777 h 4678"/>
                    <a:gd name="T24" fmla="*/ 3 w 13643"/>
                    <a:gd name="T25" fmla="*/ 947 h 4678"/>
                    <a:gd name="T26" fmla="*/ 154 w 13643"/>
                    <a:gd name="T27" fmla="*/ 1084 h 4678"/>
                    <a:gd name="T28" fmla="*/ 442 w 13643"/>
                    <a:gd name="T29" fmla="*/ 2845 h 4678"/>
                    <a:gd name="T30" fmla="*/ 6396 w 13643"/>
                    <a:gd name="T31" fmla="*/ 3989 h 4678"/>
                    <a:gd name="T32" fmla="*/ 7289 w 13643"/>
                    <a:gd name="T33" fmla="*/ 4263 h 4678"/>
                    <a:gd name="T34" fmla="*/ 7961 w 13643"/>
                    <a:gd name="T35" fmla="*/ 4242 h 4678"/>
                    <a:gd name="T36" fmla="*/ 8615 w 13643"/>
                    <a:gd name="T37" fmla="*/ 4222 h 4678"/>
                    <a:gd name="T38" fmla="*/ 9894 w 13643"/>
                    <a:gd name="T39" fmla="*/ 4573 h 4678"/>
                    <a:gd name="T40" fmla="*/ 10566 w 13643"/>
                    <a:gd name="T41" fmla="*/ 4553 h 4678"/>
                    <a:gd name="T42" fmla="*/ 11220 w 13643"/>
                    <a:gd name="T43" fmla="*/ 4533 h 4678"/>
                    <a:gd name="T44" fmla="*/ 11619 w 13643"/>
                    <a:gd name="T45" fmla="*/ 4678 h 4678"/>
                    <a:gd name="T46" fmla="*/ 11896 w 13643"/>
                    <a:gd name="T47" fmla="*/ 4468 h 4678"/>
                    <a:gd name="T48" fmla="*/ 12236 w 13643"/>
                    <a:gd name="T49" fmla="*/ 4243 h 4678"/>
                    <a:gd name="T50" fmla="*/ 12553 w 13643"/>
                    <a:gd name="T51" fmla="*/ 3835 h 4678"/>
                    <a:gd name="T52" fmla="*/ 12641 w 13643"/>
                    <a:gd name="T53" fmla="*/ 3472 h 4678"/>
                    <a:gd name="T54" fmla="*/ 12681 w 13643"/>
                    <a:gd name="T55" fmla="*/ 3024 h 4678"/>
                    <a:gd name="T56" fmla="*/ 12929 w 13643"/>
                    <a:gd name="T57" fmla="*/ 28 h 4678"/>
                    <a:gd name="T58" fmla="*/ 69 w 13643"/>
                    <a:gd name="T59" fmla="*/ 950 h 4678"/>
                    <a:gd name="T60" fmla="*/ 298 w 13643"/>
                    <a:gd name="T61" fmla="*/ 799 h 4678"/>
                    <a:gd name="T62" fmla="*/ 225 w 13643"/>
                    <a:gd name="T63" fmla="*/ 535 h 4678"/>
                    <a:gd name="T64" fmla="*/ 336 w 13643"/>
                    <a:gd name="T65" fmla="*/ 549 h 4678"/>
                    <a:gd name="T66" fmla="*/ 499 w 13643"/>
                    <a:gd name="T67" fmla="*/ 555 h 4678"/>
                    <a:gd name="T68" fmla="*/ 602 w 13643"/>
                    <a:gd name="T69" fmla="*/ 301 h 4678"/>
                    <a:gd name="T70" fmla="*/ 822 w 13643"/>
                    <a:gd name="T71" fmla="*/ 473 h 4678"/>
                    <a:gd name="T72" fmla="*/ 2769 w 13643"/>
                    <a:gd name="T73" fmla="*/ 267 h 4678"/>
                    <a:gd name="T74" fmla="*/ 3736 w 13643"/>
                    <a:gd name="T75" fmla="*/ 360 h 4678"/>
                    <a:gd name="T76" fmla="*/ 4717 w 13643"/>
                    <a:gd name="T77" fmla="*/ 455 h 4678"/>
                    <a:gd name="T78" fmla="*/ 6664 w 13643"/>
                    <a:gd name="T79" fmla="*/ 249 h 4678"/>
                    <a:gd name="T80" fmla="*/ 7632 w 13643"/>
                    <a:gd name="T81" fmla="*/ 343 h 4678"/>
                    <a:gd name="T82" fmla="*/ 708 w 13643"/>
                    <a:gd name="T83" fmla="*/ 769 h 4678"/>
                    <a:gd name="T84" fmla="*/ 151 w 13643"/>
                    <a:gd name="T85" fmla="*/ 1007 h 4678"/>
                    <a:gd name="T86" fmla="*/ 12588 w 13643"/>
                    <a:gd name="T87" fmla="*/ 3433 h 4678"/>
                    <a:gd name="T88" fmla="*/ 12488 w 13643"/>
                    <a:gd name="T89" fmla="*/ 3843 h 4678"/>
                    <a:gd name="T90" fmla="*/ 12226 w 13643"/>
                    <a:gd name="T91" fmla="*/ 4178 h 4678"/>
                    <a:gd name="T92" fmla="*/ 11840 w 13643"/>
                    <a:gd name="T93" fmla="*/ 4432 h 4678"/>
                    <a:gd name="T94" fmla="*/ 11619 w 13643"/>
                    <a:gd name="T95" fmla="*/ 4612 h 4678"/>
                    <a:gd name="T96" fmla="*/ 11228 w 13643"/>
                    <a:gd name="T97" fmla="*/ 4468 h 4678"/>
                    <a:gd name="T98" fmla="*/ 10555 w 13643"/>
                    <a:gd name="T99" fmla="*/ 4488 h 4678"/>
                    <a:gd name="T100" fmla="*/ 9902 w 13643"/>
                    <a:gd name="T101" fmla="*/ 4508 h 4678"/>
                    <a:gd name="T102" fmla="*/ 8622 w 13643"/>
                    <a:gd name="T103" fmla="*/ 4157 h 4678"/>
                    <a:gd name="T104" fmla="*/ 7950 w 13643"/>
                    <a:gd name="T105" fmla="*/ 4177 h 4678"/>
                    <a:gd name="T106" fmla="*/ 7296 w 13643"/>
                    <a:gd name="T107" fmla="*/ 4197 h 4678"/>
                    <a:gd name="T108" fmla="*/ 6616 w 13643"/>
                    <a:gd name="T109" fmla="*/ 4002 h 4678"/>
                    <a:gd name="T110" fmla="*/ 12498 w 13643"/>
                    <a:gd name="T111" fmla="*/ 3536 h 4678"/>
                    <a:gd name="T112" fmla="*/ 12697 w 13643"/>
                    <a:gd name="T113" fmla="*/ 3181 h 4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15375" name="组合 181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83" name="Freeform 16"/>
                  <p:cNvSpPr/>
                  <p:nvPr/>
                </p:nvSpPr>
                <p:spPr bwMode="auto">
                  <a:xfrm>
                    <a:off x="3850679" y="1271015"/>
                    <a:ext cx="123721" cy="68563"/>
                  </a:xfrm>
                  <a:custGeom>
                    <a:avLst/>
                    <a:gdLst>
                      <a:gd name="T0" fmla="*/ 719 w 719"/>
                      <a:gd name="T1" fmla="*/ 329 h 389"/>
                      <a:gd name="T2" fmla="*/ 404 w 719"/>
                      <a:gd name="T3" fmla="*/ 74 h 389"/>
                      <a:gd name="T4" fmla="*/ 0 w 719"/>
                      <a:gd name="T5" fmla="*/ 59 h 389"/>
                      <a:gd name="T6" fmla="*/ 315 w 719"/>
                      <a:gd name="T7" fmla="*/ 314 h 389"/>
                      <a:gd name="T8" fmla="*/ 719 w 719"/>
                      <a:gd name="T9" fmla="*/ 329 h 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84" name="Freeform 17"/>
                  <p:cNvSpPr/>
                  <p:nvPr/>
                </p:nvSpPr>
                <p:spPr bwMode="auto">
                  <a:xfrm>
                    <a:off x="3937742" y="1248160"/>
                    <a:ext cx="41241" cy="54851"/>
                  </a:xfrm>
                  <a:custGeom>
                    <a:avLst/>
                    <a:gdLst>
                      <a:gd name="T0" fmla="*/ 229 w 229"/>
                      <a:gd name="T1" fmla="*/ 309 h 309"/>
                      <a:gd name="T2" fmla="*/ 166 w 229"/>
                      <a:gd name="T3" fmla="*/ 117 h 309"/>
                      <a:gd name="T4" fmla="*/ 0 w 229"/>
                      <a:gd name="T5" fmla="*/ 0 h 309"/>
                      <a:gd name="T6" fmla="*/ 63 w 229"/>
                      <a:gd name="T7" fmla="*/ 193 h 309"/>
                      <a:gd name="T8" fmla="*/ 229 w 229"/>
                      <a:gd name="T9" fmla="*/ 309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85" name="Freeform 18"/>
                  <p:cNvSpPr/>
                  <p:nvPr/>
                </p:nvSpPr>
                <p:spPr bwMode="auto">
                  <a:xfrm>
                    <a:off x="3896502" y="1342625"/>
                    <a:ext cx="64152" cy="31997"/>
                  </a:xfrm>
                  <a:custGeom>
                    <a:avLst/>
                    <a:gdLst>
                      <a:gd name="T0" fmla="*/ 173 w 375"/>
                      <a:gd name="T1" fmla="*/ 23 h 171"/>
                      <a:gd name="T2" fmla="*/ 0 w 375"/>
                      <a:gd name="T3" fmla="*/ 127 h 171"/>
                      <a:gd name="T4" fmla="*/ 201 w 375"/>
                      <a:gd name="T5" fmla="*/ 148 h 171"/>
                      <a:gd name="T6" fmla="*/ 375 w 375"/>
                      <a:gd name="T7" fmla="*/ 44 h 171"/>
                      <a:gd name="T8" fmla="*/ 173 w 375"/>
                      <a:gd name="T9" fmla="*/ 23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prstClr val="black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177" name="TextBox 176"/>
            <p:cNvSpPr txBox="1">
              <a:spLocks noChangeArrowheads="1"/>
            </p:cNvSpPr>
            <p:nvPr/>
          </p:nvSpPr>
          <p:spPr bwMode="auto">
            <a:xfrm>
              <a:off x="3446512" y="1270983"/>
              <a:ext cx="2192177" cy="33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indent="0">
                <a:defRPr sz="1600" spc="2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>
                      <a:lumMod val="75000"/>
                    </a:prstClr>
                  </a:solidFill>
                </a:rPr>
                <a:t>选题意义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848069" y="1150642"/>
              <a:ext cx="427006" cy="3689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b="1" spc="40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prstClr val="white">
                      <a:lumMod val="75000"/>
                    </a:prstClr>
                  </a:solidFill>
                </a:rPr>
                <a:t>1</a:t>
              </a:r>
              <a:endParaRPr lang="zh-CN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7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3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2"/>
          <p:cNvSpPr/>
          <p:nvPr/>
        </p:nvSpPr>
        <p:spPr>
          <a:xfrm>
            <a:off x="1474788" y="870903"/>
            <a:ext cx="6184900" cy="3673475"/>
          </a:xfrm>
          <a:prstGeom prst="roundRect">
            <a:avLst>
              <a:gd name="adj" fmla="val 7137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 bwMode="auto">
          <a:xfrm>
            <a:off x="1757363" y="1194118"/>
            <a:ext cx="5586412" cy="606425"/>
            <a:chOff x="1757487" y="1481407"/>
            <a:chExt cx="5586943" cy="606754"/>
          </a:xfrm>
        </p:grpSpPr>
        <p:grpSp>
          <p:nvGrpSpPr>
            <p:cNvPr id="12331" name="组合 2"/>
            <p:cNvGrpSpPr/>
            <p:nvPr/>
          </p:nvGrpSpPr>
          <p:grpSpPr bwMode="auto">
            <a:xfrm>
              <a:off x="1757487" y="1481407"/>
              <a:ext cx="5586943" cy="606754"/>
              <a:chOff x="1641659" y="1580467"/>
              <a:chExt cx="5586943" cy="60675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181460" y="1580467"/>
                <a:ext cx="5047142" cy="487626"/>
              </a:xfrm>
              <a:prstGeom prst="rect">
                <a:avLst/>
              </a:prstGeom>
              <a:solidFill>
                <a:srgbClr val="FFFFE6"/>
              </a:solidFill>
              <a:ln w="9525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90000"/>
              <a:lstStyle/>
              <a:p>
                <a:pPr marL="342900" indent="-342900" eaLnBrk="1" fontAlgn="auto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5" name="泪滴形 4"/>
              <p:cNvSpPr/>
              <p:nvPr/>
            </p:nvSpPr>
            <p:spPr>
              <a:xfrm>
                <a:off x="1641659" y="1580467"/>
                <a:ext cx="606483" cy="606754"/>
              </a:xfrm>
              <a:prstGeom prst="teardrop">
                <a:avLst/>
              </a:prstGeom>
              <a:solidFill>
                <a:srgbClr val="FFFFE6"/>
              </a:solidFill>
              <a:ln w="9525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90000"/>
              <a:lstStyle/>
              <a:p>
                <a:pPr marL="342900" indent="-342900" eaLnBrk="1" fontAlgn="auto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6" name="Freeform 26"/>
            <p:cNvSpPr>
              <a:spLocks noEditPoints="1"/>
            </p:cNvSpPr>
            <p:nvPr/>
          </p:nvSpPr>
          <p:spPr bwMode="auto">
            <a:xfrm>
              <a:off x="1911489" y="1632301"/>
              <a:ext cx="230210" cy="228724"/>
            </a:xfrm>
            <a:custGeom>
              <a:avLst/>
              <a:gdLst/>
              <a:ahLst/>
              <a:cxnLst>
                <a:cxn ang="0">
                  <a:pos x="51" y="27"/>
                </a:cxn>
                <a:cxn ang="0">
                  <a:pos x="46" y="23"/>
                </a:cxn>
                <a:cxn ang="0">
                  <a:pos x="52" y="20"/>
                </a:cxn>
                <a:cxn ang="0">
                  <a:pos x="49" y="13"/>
                </a:cxn>
                <a:cxn ang="0">
                  <a:pos x="47" y="12"/>
                </a:cxn>
                <a:cxn ang="0">
                  <a:pos x="40" y="13"/>
                </a:cxn>
                <a:cxn ang="0">
                  <a:pos x="43" y="7"/>
                </a:cxn>
                <a:cxn ang="0">
                  <a:pos x="37" y="2"/>
                </a:cxn>
                <a:cxn ang="0">
                  <a:pos x="32" y="7"/>
                </a:cxn>
                <a:cxn ang="0">
                  <a:pos x="29" y="1"/>
                </a:cxn>
                <a:cxn ang="0">
                  <a:pos x="27" y="0"/>
                </a:cxn>
                <a:cxn ang="0">
                  <a:pos x="19" y="2"/>
                </a:cxn>
                <a:cxn ang="0">
                  <a:pos x="18" y="9"/>
                </a:cxn>
                <a:cxn ang="0">
                  <a:pos x="12" y="4"/>
                </a:cxn>
                <a:cxn ang="0">
                  <a:pos x="6" y="10"/>
                </a:cxn>
                <a:cxn ang="0">
                  <a:pos x="10" y="15"/>
                </a:cxn>
                <a:cxn ang="0">
                  <a:pos x="3" y="16"/>
                </a:cxn>
                <a:cxn ang="0">
                  <a:pos x="2" y="17"/>
                </a:cxn>
                <a:cxn ang="0">
                  <a:pos x="0" y="25"/>
                </a:cxn>
                <a:cxn ang="0">
                  <a:pos x="7" y="27"/>
                </a:cxn>
                <a:cxn ang="0">
                  <a:pos x="2" y="31"/>
                </a:cxn>
                <a:cxn ang="0">
                  <a:pos x="4" y="39"/>
                </a:cxn>
                <a:cxn ang="0">
                  <a:pos x="6" y="40"/>
                </a:cxn>
                <a:cxn ang="0">
                  <a:pos x="12" y="40"/>
                </a:cxn>
                <a:cxn ang="0">
                  <a:pos x="10" y="47"/>
                </a:cxn>
                <a:cxn ang="0">
                  <a:pos x="17" y="50"/>
                </a:cxn>
                <a:cxn ang="0">
                  <a:pos x="21" y="45"/>
                </a:cxn>
                <a:cxn ang="0">
                  <a:pos x="23" y="51"/>
                </a:cxn>
                <a:cxn ang="0">
                  <a:pos x="24" y="52"/>
                </a:cxn>
                <a:cxn ang="0">
                  <a:pos x="32" y="52"/>
                </a:cxn>
                <a:cxn ang="0">
                  <a:pos x="33" y="50"/>
                </a:cxn>
                <a:cxn ang="0">
                  <a:pos x="35" y="44"/>
                </a:cxn>
                <a:cxn ang="0">
                  <a:pos x="40" y="48"/>
                </a:cxn>
                <a:cxn ang="0">
                  <a:pos x="46" y="43"/>
                </a:cxn>
                <a:cxn ang="0">
                  <a:pos x="46" y="41"/>
                </a:cxn>
                <a:cxn ang="0">
                  <a:pos x="43" y="35"/>
                </a:cxn>
                <a:cxn ang="0">
                  <a:pos x="50" y="36"/>
                </a:cxn>
                <a:cxn ang="0">
                  <a:pos x="52" y="29"/>
                </a:cxn>
                <a:cxn ang="0">
                  <a:pos x="33" y="28"/>
                </a:cxn>
                <a:cxn ang="0">
                  <a:pos x="19" y="25"/>
                </a:cxn>
                <a:cxn ang="0">
                  <a:pos x="33" y="28"/>
                </a:cxn>
              </a:cxnLst>
              <a:rect l="0" t="0" r="r" b="b"/>
              <a:pathLst>
                <a:path w="52" h="52">
                  <a:moveTo>
                    <a:pt x="52" y="27"/>
                  </a:moveTo>
                  <a:cubicBezTo>
                    <a:pt x="52" y="27"/>
                    <a:pt x="52" y="27"/>
                    <a:pt x="51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2" y="20"/>
                  </a:cubicBezTo>
                  <a:cubicBezTo>
                    <a:pt x="52" y="20"/>
                    <a:pt x="52" y="20"/>
                    <a:pt x="51" y="19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8" y="12"/>
                    <a:pt x="48" y="12"/>
                  </a:cubicBezTo>
                  <a:cubicBezTo>
                    <a:pt x="48" y="12"/>
                    <a:pt x="47" y="12"/>
                    <a:pt x="47" y="12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2" y="16"/>
                    <a:pt x="2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1" y="32"/>
                    <a:pt x="1" y="3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6"/>
                    <a:pt x="10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7" y="50"/>
                    <a:pt x="17" y="50"/>
                  </a:cubicBezTo>
                  <a:cubicBezTo>
                    <a:pt x="17" y="50"/>
                    <a:pt x="18" y="50"/>
                    <a:pt x="18" y="50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3" y="51"/>
                    <a:pt x="33" y="51"/>
                  </a:cubicBezTo>
                  <a:cubicBezTo>
                    <a:pt x="33" y="51"/>
                    <a:pt x="33" y="50"/>
                    <a:pt x="33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9" y="48"/>
                    <a:pt x="40" y="48"/>
                  </a:cubicBezTo>
                  <a:cubicBezTo>
                    <a:pt x="40" y="48"/>
                    <a:pt x="40" y="48"/>
                    <a:pt x="41" y="48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2"/>
                  </a:cubicBezTo>
                  <a:cubicBezTo>
                    <a:pt x="46" y="42"/>
                    <a:pt x="46" y="42"/>
                    <a:pt x="46" y="4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50" y="36"/>
                    <a:pt x="51" y="36"/>
                    <a:pt x="51" y="35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7"/>
                  </a:cubicBezTo>
                  <a:close/>
                  <a:moveTo>
                    <a:pt x="33" y="28"/>
                  </a:moveTo>
                  <a:cubicBezTo>
                    <a:pt x="32" y="31"/>
                    <a:pt x="28" y="34"/>
                    <a:pt x="25" y="33"/>
                  </a:cubicBezTo>
                  <a:cubicBezTo>
                    <a:pt x="21" y="32"/>
                    <a:pt x="18" y="28"/>
                    <a:pt x="19" y="25"/>
                  </a:cubicBezTo>
                  <a:cubicBezTo>
                    <a:pt x="20" y="21"/>
                    <a:pt x="24" y="18"/>
                    <a:pt x="28" y="19"/>
                  </a:cubicBezTo>
                  <a:cubicBezTo>
                    <a:pt x="32" y="20"/>
                    <a:pt x="34" y="24"/>
                    <a:pt x="33" y="28"/>
                  </a:cubicBezTo>
                  <a:close/>
                </a:path>
              </a:pathLst>
            </a:custGeom>
            <a:solidFill>
              <a:srgbClr val="5C5C4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27"/>
            <p:cNvSpPr>
              <a:spLocks noEditPoints="1"/>
            </p:cNvSpPr>
            <p:nvPr/>
          </p:nvSpPr>
          <p:spPr bwMode="auto">
            <a:xfrm>
              <a:off x="2041676" y="1819727"/>
              <a:ext cx="163529" cy="163602"/>
            </a:xfrm>
            <a:custGeom>
              <a:avLst/>
              <a:gdLst/>
              <a:ahLst/>
              <a:cxnLst>
                <a:cxn ang="0">
                  <a:pos x="33" y="29"/>
                </a:cxn>
                <a:cxn ang="0">
                  <a:pos x="31" y="24"/>
                </a:cxn>
                <a:cxn ang="0">
                  <a:pos x="36" y="25"/>
                </a:cxn>
                <a:cxn ang="0">
                  <a:pos x="37" y="20"/>
                </a:cxn>
                <a:cxn ang="0">
                  <a:pos x="36" y="18"/>
                </a:cxn>
                <a:cxn ang="0">
                  <a:pos x="32" y="16"/>
                </a:cxn>
                <a:cxn ang="0">
                  <a:pos x="37" y="14"/>
                </a:cxn>
                <a:cxn ang="0">
                  <a:pos x="35" y="9"/>
                </a:cxn>
                <a:cxn ang="0">
                  <a:pos x="30" y="10"/>
                </a:cxn>
                <a:cxn ang="0">
                  <a:pos x="31" y="5"/>
                </a:cxn>
                <a:cxn ang="0">
                  <a:pos x="30" y="4"/>
                </a:cxn>
                <a:cxn ang="0">
                  <a:pos x="24" y="2"/>
                </a:cxn>
                <a:cxn ang="0">
                  <a:pos x="21" y="5"/>
                </a:cxn>
                <a:cxn ang="0">
                  <a:pos x="19" y="0"/>
                </a:cxn>
                <a:cxn ang="0">
                  <a:pos x="14" y="1"/>
                </a:cxn>
                <a:cxn ang="0">
                  <a:pos x="14" y="5"/>
                </a:cxn>
                <a:cxn ang="0">
                  <a:pos x="10" y="3"/>
                </a:cxn>
                <a:cxn ang="0">
                  <a:pos x="8" y="3"/>
                </a:cxn>
                <a:cxn ang="0">
                  <a:pos x="4" y="7"/>
                </a:cxn>
                <a:cxn ang="0">
                  <a:pos x="7" y="11"/>
                </a:cxn>
                <a:cxn ang="0">
                  <a:pos x="3" y="11"/>
                </a:cxn>
                <a:cxn ang="0">
                  <a:pos x="0" y="17"/>
                </a:cxn>
                <a:cxn ang="0">
                  <a:pos x="1" y="18"/>
                </a:cxn>
                <a:cxn ang="0">
                  <a:pos x="5" y="20"/>
                </a:cxn>
                <a:cxn ang="0">
                  <a:pos x="1" y="23"/>
                </a:cxn>
                <a:cxn ang="0">
                  <a:pos x="4" y="28"/>
                </a:cxn>
                <a:cxn ang="0">
                  <a:pos x="8" y="27"/>
                </a:cxn>
                <a:cxn ang="0">
                  <a:pos x="7" y="31"/>
                </a:cxn>
                <a:cxn ang="0">
                  <a:pos x="7" y="33"/>
                </a:cxn>
                <a:cxn ang="0">
                  <a:pos x="12" y="35"/>
                </a:cxn>
                <a:cxn ang="0">
                  <a:pos x="13" y="35"/>
                </a:cxn>
                <a:cxn ang="0">
                  <a:pos x="17" y="32"/>
                </a:cxn>
                <a:cxn ang="0">
                  <a:pos x="17" y="37"/>
                </a:cxn>
                <a:cxn ang="0">
                  <a:pos x="23" y="36"/>
                </a:cxn>
                <a:cxn ang="0">
                  <a:pos x="24" y="35"/>
                </a:cxn>
                <a:cxn ang="0">
                  <a:pos x="25" y="31"/>
                </a:cxn>
                <a:cxn ang="0">
                  <a:pos x="28" y="34"/>
                </a:cxn>
                <a:cxn ang="0">
                  <a:pos x="33" y="30"/>
                </a:cxn>
                <a:cxn ang="0">
                  <a:pos x="22" y="22"/>
                </a:cxn>
                <a:cxn ang="0">
                  <a:pos x="15" y="15"/>
                </a:cxn>
                <a:cxn ang="0">
                  <a:pos x="22" y="22"/>
                </a:cxn>
              </a:cxnLst>
              <a:rect l="0" t="0" r="r" b="b"/>
              <a:pathLst>
                <a:path w="37" h="37"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4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8"/>
                    <a:pt x="36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7" y="14"/>
                    <a:pt x="37" y="14"/>
                  </a:cubicBezTo>
                  <a:cubicBezTo>
                    <a:pt x="37" y="14"/>
                    <a:pt x="37" y="13"/>
                    <a:pt x="37" y="13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4"/>
                    <a:pt x="31" y="4"/>
                  </a:cubicBezTo>
                  <a:cubicBezTo>
                    <a:pt x="31" y="4"/>
                    <a:pt x="30" y="4"/>
                    <a:pt x="30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4" y="7"/>
                    <a:pt x="4" y="7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9"/>
                    <a:pt x="4" y="29"/>
                    <a:pt x="4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4" y="36"/>
                    <a:pt x="24" y="36"/>
                  </a:cubicBezTo>
                  <a:cubicBezTo>
                    <a:pt x="24" y="36"/>
                    <a:pt x="24" y="35"/>
                    <a:pt x="24" y="35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29"/>
                  </a:cubicBezTo>
                  <a:close/>
                  <a:moveTo>
                    <a:pt x="22" y="22"/>
                  </a:moveTo>
                  <a:cubicBezTo>
                    <a:pt x="20" y="24"/>
                    <a:pt x="17" y="24"/>
                    <a:pt x="15" y="22"/>
                  </a:cubicBezTo>
                  <a:cubicBezTo>
                    <a:pt x="13" y="20"/>
                    <a:pt x="13" y="16"/>
                    <a:pt x="15" y="15"/>
                  </a:cubicBezTo>
                  <a:cubicBezTo>
                    <a:pt x="17" y="13"/>
                    <a:pt x="21" y="13"/>
                    <a:pt x="23" y="15"/>
                  </a:cubicBezTo>
                  <a:cubicBezTo>
                    <a:pt x="24" y="17"/>
                    <a:pt x="24" y="20"/>
                    <a:pt x="22" y="22"/>
                  </a:cubicBezTo>
                  <a:close/>
                </a:path>
              </a:pathLst>
            </a:custGeom>
            <a:solidFill>
              <a:srgbClr val="5C5C4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334" name="矩形 7"/>
            <p:cNvSpPr>
              <a:spLocks noChangeArrowheads="1"/>
            </p:cNvSpPr>
            <p:nvPr/>
          </p:nvSpPr>
          <p:spPr bwMode="auto">
            <a:xfrm>
              <a:off x="2442357" y="1574686"/>
              <a:ext cx="1535576" cy="275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262626"/>
                  </a:solidFill>
                </a:rPr>
                <a:t>微</a:t>
              </a:r>
              <a:r>
                <a:rPr lang="en-US" altLang="zh-CN" sz="1200">
                  <a:solidFill>
                    <a:srgbClr val="262626"/>
                  </a:solidFill>
                </a:rPr>
                <a:t>信Web</a:t>
              </a:r>
              <a:r>
                <a:rPr lang="zh-CN" altLang="en-US" sz="1200">
                  <a:solidFill>
                    <a:srgbClr val="262626"/>
                  </a:solidFill>
                </a:rPr>
                <a:t>开发者工具</a:t>
              </a:r>
              <a:endParaRPr lang="zh-CN" altLang="en-US" sz="1200">
                <a:solidFill>
                  <a:srgbClr val="262626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1764348" y="3535363"/>
            <a:ext cx="5650865" cy="608012"/>
            <a:chOff x="1757487" y="2243883"/>
            <a:chExt cx="5650383" cy="606754"/>
          </a:xfrm>
        </p:grpSpPr>
        <p:grpSp>
          <p:nvGrpSpPr>
            <p:cNvPr id="12323" name="组合 15"/>
            <p:cNvGrpSpPr/>
            <p:nvPr/>
          </p:nvGrpSpPr>
          <p:grpSpPr bwMode="auto">
            <a:xfrm>
              <a:off x="1757487" y="2243883"/>
              <a:ext cx="5586943" cy="606754"/>
              <a:chOff x="1641659" y="1580467"/>
              <a:chExt cx="5586943" cy="606754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181363" y="1580467"/>
                <a:ext cx="5047819" cy="487938"/>
              </a:xfrm>
              <a:prstGeom prst="rect">
                <a:avLst/>
              </a:prstGeom>
              <a:solidFill>
                <a:srgbClr val="FFFFE6"/>
              </a:solidFill>
              <a:ln w="9525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90000"/>
              <a:lstStyle/>
              <a:p>
                <a:pPr marL="342900" indent="-342900" eaLnBrk="1" fontAlgn="auto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1" name="泪滴形 20"/>
              <p:cNvSpPr/>
              <p:nvPr/>
            </p:nvSpPr>
            <p:spPr>
              <a:xfrm>
                <a:off x="1641659" y="1580467"/>
                <a:ext cx="606373" cy="606754"/>
              </a:xfrm>
              <a:prstGeom prst="teardrop">
                <a:avLst/>
              </a:prstGeom>
              <a:solidFill>
                <a:srgbClr val="FFFFE6"/>
              </a:solidFill>
              <a:ln w="9525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90000"/>
              <a:lstStyle/>
              <a:p>
                <a:pPr marL="342900" indent="-342900" eaLnBrk="1" fontAlgn="auto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1889238" y="2424484"/>
              <a:ext cx="306362" cy="245553"/>
            </a:xfrm>
            <a:custGeom>
              <a:avLst/>
              <a:gdLst>
                <a:gd name="T0" fmla="*/ 1176335871 w 72"/>
                <a:gd name="T1" fmla="*/ 232073966 h 58"/>
                <a:gd name="T2" fmla="*/ 2147483647 w 72"/>
                <a:gd name="T3" fmla="*/ 232073966 h 58"/>
                <a:gd name="T4" fmla="*/ 2147483647 w 72"/>
                <a:gd name="T5" fmla="*/ 510570880 h 58"/>
                <a:gd name="T6" fmla="*/ 2147483647 w 72"/>
                <a:gd name="T7" fmla="*/ 510570880 h 58"/>
                <a:gd name="T8" fmla="*/ 2147483647 w 72"/>
                <a:gd name="T9" fmla="*/ 185664591 h 58"/>
                <a:gd name="T10" fmla="*/ 2147483647 w 72"/>
                <a:gd name="T11" fmla="*/ 0 h 58"/>
                <a:gd name="T12" fmla="*/ 1129279435 w 72"/>
                <a:gd name="T13" fmla="*/ 0 h 58"/>
                <a:gd name="T14" fmla="*/ 941067411 w 72"/>
                <a:gd name="T15" fmla="*/ 185664591 h 58"/>
                <a:gd name="T16" fmla="*/ 941067411 w 72"/>
                <a:gd name="T17" fmla="*/ 510570880 h 58"/>
                <a:gd name="T18" fmla="*/ 1176335871 w 72"/>
                <a:gd name="T19" fmla="*/ 510570880 h 58"/>
                <a:gd name="T20" fmla="*/ 1176335871 w 72"/>
                <a:gd name="T21" fmla="*/ 232073966 h 58"/>
                <a:gd name="T22" fmla="*/ 0 w 72"/>
                <a:gd name="T23" fmla="*/ 881893143 h 58"/>
                <a:gd name="T24" fmla="*/ 0 w 72"/>
                <a:gd name="T25" fmla="*/ 2147483647 h 58"/>
                <a:gd name="T26" fmla="*/ 235268568 w 72"/>
                <a:gd name="T27" fmla="*/ 2147483647 h 58"/>
                <a:gd name="T28" fmla="*/ 470530276 w 72"/>
                <a:gd name="T29" fmla="*/ 2147483647 h 58"/>
                <a:gd name="T30" fmla="*/ 470530276 w 72"/>
                <a:gd name="T31" fmla="*/ 649812471 h 58"/>
                <a:gd name="T32" fmla="*/ 235268568 w 72"/>
                <a:gd name="T33" fmla="*/ 649812471 h 58"/>
                <a:gd name="T34" fmla="*/ 0 w 72"/>
                <a:gd name="T35" fmla="*/ 881893143 h 58"/>
                <a:gd name="T36" fmla="*/ 658749160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649812471 h 58"/>
                <a:gd name="T42" fmla="*/ 658749160 w 72"/>
                <a:gd name="T43" fmla="*/ 649812471 h 58"/>
                <a:gd name="T44" fmla="*/ 658749160 w 72"/>
                <a:gd name="T45" fmla="*/ 2147483647 h 58"/>
                <a:gd name="T46" fmla="*/ 2147483647 w 72"/>
                <a:gd name="T47" fmla="*/ 649812471 h 58"/>
                <a:gd name="T48" fmla="*/ 2147483647 w 72"/>
                <a:gd name="T49" fmla="*/ 649812471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881893143 h 58"/>
                <a:gd name="T58" fmla="*/ 2147483647 w 72"/>
                <a:gd name="T59" fmla="*/ 649812471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rgbClr val="5C5C43"/>
            </a:solidFill>
            <a:ln w="9525">
              <a:solidFill>
                <a:srgbClr val="5C5C43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325" name="矩形 17"/>
            <p:cNvSpPr>
              <a:spLocks noChangeArrowheads="1"/>
            </p:cNvSpPr>
            <p:nvPr/>
          </p:nvSpPr>
          <p:spPr bwMode="auto">
            <a:xfrm>
              <a:off x="2447254" y="2350658"/>
              <a:ext cx="4960616" cy="275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262626"/>
                  </a:solidFill>
                </a:rPr>
                <a:t>Bmob后</a:t>
              </a:r>
              <a:r>
                <a:rPr lang="en-US" altLang="zh-CN" sz="12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端云</a:t>
              </a:r>
              <a:endPara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6832238" flipH="1">
              <a:off x="7016791" y="2454218"/>
              <a:ext cx="367538" cy="368269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 rot="16832238" flipH="1">
            <a:off x="7060565" y="2916555"/>
            <a:ext cx="368300" cy="368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296" name="组合 38"/>
          <p:cNvGrpSpPr/>
          <p:nvPr/>
        </p:nvGrpSpPr>
        <p:grpSpPr bwMode="auto">
          <a:xfrm>
            <a:off x="65088" y="50800"/>
            <a:ext cx="3067050" cy="639127"/>
            <a:chOff x="3089373" y="1215163"/>
            <a:chExt cx="3066803" cy="638040"/>
          </a:xfrm>
        </p:grpSpPr>
        <p:grpSp>
          <p:nvGrpSpPr>
            <p:cNvPr id="12297" name="组合 39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2299" name="组合 41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2306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307" name="组合 49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2308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9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10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300" name="组合 42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2301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302" name="组合 44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2303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4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5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58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技术依赖</a:t>
              </a:r>
              <a:endParaRPr lang="zh-CN" altLang="en-US" sz="1600" spc="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737360" y="1965325"/>
            <a:ext cx="5651500" cy="609600"/>
            <a:chOff x="2768" y="5596"/>
            <a:chExt cx="8900" cy="960"/>
          </a:xfrm>
        </p:grpSpPr>
        <p:grpSp>
          <p:nvGrpSpPr>
            <p:cNvPr id="8" name="组合 7"/>
            <p:cNvGrpSpPr/>
            <p:nvPr/>
          </p:nvGrpSpPr>
          <p:grpSpPr bwMode="auto">
            <a:xfrm>
              <a:off x="2768" y="5596"/>
              <a:ext cx="8900" cy="960"/>
              <a:chOff x="1757487" y="3768834"/>
              <a:chExt cx="5651017" cy="609399"/>
            </a:xfrm>
          </p:grpSpPr>
          <p:grpSp>
            <p:nvGrpSpPr>
              <p:cNvPr id="9" name="组合 29"/>
              <p:cNvGrpSpPr/>
              <p:nvPr/>
            </p:nvGrpSpPr>
            <p:grpSpPr bwMode="auto">
              <a:xfrm>
                <a:off x="1757487" y="3768834"/>
                <a:ext cx="5586943" cy="606754"/>
                <a:chOff x="1641659" y="1580467"/>
                <a:chExt cx="5586943" cy="606754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2181363" y="1580467"/>
                  <a:ext cx="5047818" cy="487202"/>
                </a:xfrm>
                <a:prstGeom prst="rect">
                  <a:avLst/>
                </a:prstGeom>
                <a:solidFill>
                  <a:srgbClr val="FFFFE6"/>
                </a:solidFill>
                <a:ln w="9525" algn="ctr">
                  <a:noFill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90000"/>
                <a:lstStyle/>
                <a:p>
                  <a:pPr marL="342900" indent="-342900" eaLnBrk="1" fontAlgn="auto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ts val="0"/>
                    </a:spcAft>
                    <a:buFontTx/>
                    <a:buChar char="•"/>
                    <a:defRPr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11" name="泪滴形 10"/>
                <p:cNvSpPr/>
                <p:nvPr/>
              </p:nvSpPr>
              <p:spPr>
                <a:xfrm>
                  <a:off x="1641659" y="1580467"/>
                  <a:ext cx="606373" cy="606224"/>
                </a:xfrm>
                <a:prstGeom prst="teardrop">
                  <a:avLst/>
                </a:prstGeom>
                <a:solidFill>
                  <a:srgbClr val="FFFFE6"/>
                </a:solidFill>
                <a:ln w="9525" algn="ctr">
                  <a:noFill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90000"/>
                <a:lstStyle/>
                <a:p>
                  <a:pPr marL="342900" indent="-342900" eaLnBrk="1" fontAlgn="auto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ts val="0"/>
                    </a:spcAft>
                    <a:buFontTx/>
                    <a:buChar char="•"/>
                    <a:defRPr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18" name="矩形 31"/>
              <p:cNvSpPr>
                <a:spLocks noChangeArrowheads="1"/>
              </p:cNvSpPr>
              <p:nvPr/>
            </p:nvSpPr>
            <p:spPr bwMode="auto">
              <a:xfrm>
                <a:off x="2452081" y="3875078"/>
                <a:ext cx="4956423" cy="275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Photoshop</a:t>
                </a:r>
                <a:endParaRPr lang="en-US" altLang="zh-CN" sz="1200">
                  <a:solidFill>
                    <a:srgbClr val="262626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rot="16832238" flipH="1">
                <a:off x="7036312" y="4010803"/>
                <a:ext cx="368178" cy="366681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975" y="5818"/>
              <a:ext cx="610" cy="534"/>
              <a:chOff x="7650" y="1074"/>
              <a:chExt cx="950" cy="816"/>
            </a:xfrm>
            <a:solidFill>
              <a:srgbClr val="5C5C43"/>
            </a:solidFill>
          </p:grpSpPr>
          <p:sp>
            <p:nvSpPr>
              <p:cNvPr id="30" name="Freeform 10"/>
              <p:cNvSpPr/>
              <p:nvPr/>
            </p:nvSpPr>
            <p:spPr bwMode="auto">
              <a:xfrm>
                <a:off x="8210" y="1285"/>
                <a:ext cx="195" cy="185"/>
              </a:xfrm>
              <a:custGeom>
                <a:avLst/>
                <a:gdLst>
                  <a:gd name="T0" fmla="*/ 100 w 100"/>
                  <a:gd name="T1" fmla="*/ 33 h 94"/>
                  <a:gd name="T2" fmla="*/ 95 w 100"/>
                  <a:gd name="T3" fmla="*/ 33 h 94"/>
                  <a:gd name="T4" fmla="*/ 61 w 100"/>
                  <a:gd name="T5" fmla="*/ 33 h 94"/>
                  <a:gd name="T6" fmla="*/ 61 w 100"/>
                  <a:gd name="T7" fmla="*/ 0 h 94"/>
                  <a:gd name="T8" fmla="*/ 33 w 100"/>
                  <a:gd name="T9" fmla="*/ 0 h 94"/>
                  <a:gd name="T10" fmla="*/ 33 w 100"/>
                  <a:gd name="T11" fmla="*/ 5 h 94"/>
                  <a:gd name="T12" fmla="*/ 33 w 100"/>
                  <a:gd name="T13" fmla="*/ 33 h 94"/>
                  <a:gd name="T14" fmla="*/ 0 w 100"/>
                  <a:gd name="T15" fmla="*/ 33 h 94"/>
                  <a:gd name="T16" fmla="*/ 0 w 100"/>
                  <a:gd name="T17" fmla="*/ 61 h 94"/>
                  <a:gd name="T18" fmla="*/ 33 w 100"/>
                  <a:gd name="T19" fmla="*/ 61 h 94"/>
                  <a:gd name="T20" fmla="*/ 33 w 100"/>
                  <a:gd name="T21" fmla="*/ 94 h 94"/>
                  <a:gd name="T22" fmla="*/ 61 w 100"/>
                  <a:gd name="T23" fmla="*/ 94 h 94"/>
                  <a:gd name="T24" fmla="*/ 61 w 100"/>
                  <a:gd name="T25" fmla="*/ 61 h 94"/>
                  <a:gd name="T26" fmla="*/ 100 w 100"/>
                  <a:gd name="T27" fmla="*/ 61 h 94"/>
                  <a:gd name="T28" fmla="*/ 100 w 100"/>
                  <a:gd name="T29" fmla="*/ 3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94">
                    <a:moveTo>
                      <a:pt x="100" y="33"/>
                    </a:moveTo>
                    <a:lnTo>
                      <a:pt x="95" y="33"/>
                    </a:lnTo>
                    <a:lnTo>
                      <a:pt x="61" y="33"/>
                    </a:lnTo>
                    <a:lnTo>
                      <a:pt x="61" y="0"/>
                    </a:lnTo>
                    <a:lnTo>
                      <a:pt x="33" y="0"/>
                    </a:lnTo>
                    <a:lnTo>
                      <a:pt x="33" y="5"/>
                    </a:lnTo>
                    <a:lnTo>
                      <a:pt x="33" y="33"/>
                    </a:lnTo>
                    <a:lnTo>
                      <a:pt x="0" y="33"/>
                    </a:lnTo>
                    <a:lnTo>
                      <a:pt x="0" y="61"/>
                    </a:lnTo>
                    <a:lnTo>
                      <a:pt x="33" y="61"/>
                    </a:lnTo>
                    <a:lnTo>
                      <a:pt x="33" y="94"/>
                    </a:lnTo>
                    <a:lnTo>
                      <a:pt x="61" y="94"/>
                    </a:lnTo>
                    <a:lnTo>
                      <a:pt x="61" y="61"/>
                    </a:lnTo>
                    <a:lnTo>
                      <a:pt x="100" y="61"/>
                    </a:lnTo>
                    <a:lnTo>
                      <a:pt x="100" y="3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" name="Freeform 11"/>
              <p:cNvSpPr>
                <a:spLocks noEditPoints="1"/>
              </p:cNvSpPr>
              <p:nvPr/>
            </p:nvSpPr>
            <p:spPr bwMode="auto">
              <a:xfrm>
                <a:off x="7650" y="1074"/>
                <a:ext cx="951" cy="816"/>
              </a:xfrm>
              <a:custGeom>
                <a:avLst/>
                <a:gdLst>
                  <a:gd name="T0" fmla="*/ 55 w 71"/>
                  <a:gd name="T1" fmla="*/ 0 h 58"/>
                  <a:gd name="T2" fmla="*/ 50 w 71"/>
                  <a:gd name="T3" fmla="*/ 0 h 58"/>
                  <a:gd name="T4" fmla="*/ 30 w 71"/>
                  <a:gd name="T5" fmla="*/ 15 h 58"/>
                  <a:gd name="T6" fmla="*/ 30 w 71"/>
                  <a:gd name="T7" fmla="*/ 20 h 58"/>
                  <a:gd name="T8" fmla="*/ 30 w 71"/>
                  <a:gd name="T9" fmla="*/ 25 h 58"/>
                  <a:gd name="T10" fmla="*/ 3 w 71"/>
                  <a:gd name="T11" fmla="*/ 44 h 58"/>
                  <a:gd name="T12" fmla="*/ 0 w 71"/>
                  <a:gd name="T13" fmla="*/ 50 h 58"/>
                  <a:gd name="T14" fmla="*/ 2 w 71"/>
                  <a:gd name="T15" fmla="*/ 54 h 58"/>
                  <a:gd name="T16" fmla="*/ 2 w 71"/>
                  <a:gd name="T17" fmla="*/ 55 h 58"/>
                  <a:gd name="T18" fmla="*/ 8 w 71"/>
                  <a:gd name="T19" fmla="*/ 58 h 58"/>
                  <a:gd name="T20" fmla="*/ 8 w 71"/>
                  <a:gd name="T21" fmla="*/ 58 h 58"/>
                  <a:gd name="T22" fmla="*/ 12 w 71"/>
                  <a:gd name="T23" fmla="*/ 57 h 58"/>
                  <a:gd name="T24" fmla="*/ 39 w 71"/>
                  <a:gd name="T25" fmla="*/ 37 h 58"/>
                  <a:gd name="T26" fmla="*/ 46 w 71"/>
                  <a:gd name="T27" fmla="*/ 40 h 58"/>
                  <a:gd name="T28" fmla="*/ 50 w 71"/>
                  <a:gd name="T29" fmla="*/ 41 h 58"/>
                  <a:gd name="T30" fmla="*/ 50 w 71"/>
                  <a:gd name="T31" fmla="*/ 41 h 58"/>
                  <a:gd name="T32" fmla="*/ 70 w 71"/>
                  <a:gd name="T33" fmla="*/ 25 h 58"/>
                  <a:gd name="T34" fmla="*/ 71 w 71"/>
                  <a:gd name="T35" fmla="*/ 20 h 58"/>
                  <a:gd name="T36" fmla="*/ 55 w 71"/>
                  <a:gd name="T37" fmla="*/ 0 h 58"/>
                  <a:gd name="T38" fmla="*/ 22 w 71"/>
                  <a:gd name="T39" fmla="*/ 45 h 58"/>
                  <a:gd name="T40" fmla="*/ 11 w 71"/>
                  <a:gd name="T41" fmla="*/ 53 h 58"/>
                  <a:gd name="T42" fmla="*/ 6 w 71"/>
                  <a:gd name="T43" fmla="*/ 52 h 58"/>
                  <a:gd name="T44" fmla="*/ 7 w 71"/>
                  <a:gd name="T45" fmla="*/ 47 h 58"/>
                  <a:gd name="T46" fmla="*/ 18 w 71"/>
                  <a:gd name="T47" fmla="*/ 40 h 58"/>
                  <a:gd name="T48" fmla="*/ 23 w 71"/>
                  <a:gd name="T49" fmla="*/ 41 h 58"/>
                  <a:gd name="T50" fmla="*/ 22 w 71"/>
                  <a:gd name="T51" fmla="*/ 45 h 58"/>
                  <a:gd name="T52" fmla="*/ 51 w 71"/>
                  <a:gd name="T53" fmla="*/ 32 h 58"/>
                  <a:gd name="T54" fmla="*/ 38 w 71"/>
                  <a:gd name="T55" fmla="*/ 20 h 58"/>
                  <a:gd name="T56" fmla="*/ 51 w 71"/>
                  <a:gd name="T57" fmla="*/ 7 h 58"/>
                  <a:gd name="T58" fmla="*/ 63 w 71"/>
                  <a:gd name="T59" fmla="*/ 20 h 58"/>
                  <a:gd name="T60" fmla="*/ 51 w 71"/>
                  <a:gd name="T61" fmla="*/ 3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1" h="58">
                    <a:moveTo>
                      <a:pt x="55" y="0"/>
                    </a:moveTo>
                    <a:cubicBezTo>
                      <a:pt x="53" y="0"/>
                      <a:pt x="52" y="0"/>
                      <a:pt x="50" y="0"/>
                    </a:cubicBezTo>
                    <a:cubicBezTo>
                      <a:pt x="41" y="0"/>
                      <a:pt x="32" y="6"/>
                      <a:pt x="30" y="15"/>
                    </a:cubicBezTo>
                    <a:cubicBezTo>
                      <a:pt x="30" y="17"/>
                      <a:pt x="30" y="19"/>
                      <a:pt x="30" y="20"/>
                    </a:cubicBezTo>
                    <a:cubicBezTo>
                      <a:pt x="30" y="22"/>
                      <a:pt x="30" y="24"/>
                      <a:pt x="30" y="25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6"/>
                      <a:pt x="0" y="48"/>
                      <a:pt x="0" y="50"/>
                    </a:cubicBezTo>
                    <a:cubicBezTo>
                      <a:pt x="0" y="51"/>
                      <a:pt x="1" y="53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7"/>
                      <a:pt x="6" y="58"/>
                      <a:pt x="8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9" y="58"/>
                      <a:pt x="11" y="57"/>
                      <a:pt x="12" y="5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9"/>
                      <a:pt x="43" y="40"/>
                      <a:pt x="46" y="40"/>
                    </a:cubicBezTo>
                    <a:cubicBezTo>
                      <a:pt x="47" y="41"/>
                      <a:pt x="49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1"/>
                      <a:pt x="68" y="34"/>
                      <a:pt x="70" y="25"/>
                    </a:cubicBezTo>
                    <a:cubicBezTo>
                      <a:pt x="71" y="23"/>
                      <a:pt x="71" y="22"/>
                      <a:pt x="71" y="20"/>
                    </a:cubicBezTo>
                    <a:cubicBezTo>
                      <a:pt x="71" y="11"/>
                      <a:pt x="64" y="2"/>
                      <a:pt x="55" y="0"/>
                    </a:cubicBezTo>
                    <a:close/>
                    <a:moveTo>
                      <a:pt x="22" y="45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9" y="54"/>
                      <a:pt x="7" y="53"/>
                      <a:pt x="6" y="52"/>
                    </a:cubicBezTo>
                    <a:cubicBezTo>
                      <a:pt x="5" y="50"/>
                      <a:pt x="6" y="48"/>
                      <a:pt x="7" y="47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9" y="39"/>
                      <a:pt x="22" y="39"/>
                      <a:pt x="23" y="41"/>
                    </a:cubicBezTo>
                    <a:cubicBezTo>
                      <a:pt x="24" y="42"/>
                      <a:pt x="23" y="44"/>
                      <a:pt x="22" y="45"/>
                    </a:cubicBezTo>
                    <a:close/>
                    <a:moveTo>
                      <a:pt x="51" y="32"/>
                    </a:moveTo>
                    <a:cubicBezTo>
                      <a:pt x="44" y="32"/>
                      <a:pt x="38" y="27"/>
                      <a:pt x="38" y="20"/>
                    </a:cubicBezTo>
                    <a:cubicBezTo>
                      <a:pt x="38" y="13"/>
                      <a:pt x="44" y="7"/>
                      <a:pt x="51" y="7"/>
                    </a:cubicBezTo>
                    <a:cubicBezTo>
                      <a:pt x="58" y="7"/>
                      <a:pt x="63" y="13"/>
                      <a:pt x="63" y="20"/>
                    </a:cubicBezTo>
                    <a:cubicBezTo>
                      <a:pt x="63" y="27"/>
                      <a:pt x="58" y="32"/>
                      <a:pt x="5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737360" y="2722245"/>
            <a:ext cx="5650230" cy="607060"/>
            <a:chOff x="2736" y="4287"/>
            <a:chExt cx="8898" cy="956"/>
          </a:xfrm>
        </p:grpSpPr>
        <p:grpSp>
          <p:nvGrpSpPr>
            <p:cNvPr id="49" name="组合 48"/>
            <p:cNvGrpSpPr/>
            <p:nvPr/>
          </p:nvGrpSpPr>
          <p:grpSpPr>
            <a:xfrm>
              <a:off x="2736" y="4287"/>
              <a:ext cx="8899" cy="957"/>
              <a:chOff x="2743" y="4291"/>
              <a:chExt cx="8899" cy="957"/>
            </a:xfrm>
          </p:grpSpPr>
          <p:grpSp>
            <p:nvGrpSpPr>
              <p:cNvPr id="42" name="组合 15"/>
              <p:cNvGrpSpPr/>
              <p:nvPr/>
            </p:nvGrpSpPr>
            <p:grpSpPr bwMode="auto">
              <a:xfrm rot="0">
                <a:off x="2743" y="4291"/>
                <a:ext cx="8799" cy="957"/>
                <a:chOff x="1641659" y="1580467"/>
                <a:chExt cx="5586943" cy="60675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1363" y="1580467"/>
                  <a:ext cx="5047819" cy="487938"/>
                </a:xfrm>
                <a:prstGeom prst="rect">
                  <a:avLst/>
                </a:prstGeom>
                <a:solidFill>
                  <a:srgbClr val="FFFFE6"/>
                </a:solidFill>
                <a:ln w="9525" algn="ctr">
                  <a:noFill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90000"/>
                <a:lstStyle/>
                <a:p>
                  <a:pPr marL="342900" indent="-342900" eaLnBrk="1" fontAlgn="auto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ts val="0"/>
                    </a:spcAft>
                    <a:buFontTx/>
                    <a:buChar char="•"/>
                    <a:defRPr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  <p:sp>
              <p:nvSpPr>
                <p:cNvPr id="45" name="泪滴形 44"/>
                <p:cNvSpPr/>
                <p:nvPr/>
              </p:nvSpPr>
              <p:spPr>
                <a:xfrm>
                  <a:off x="1641659" y="1580467"/>
                  <a:ext cx="606373" cy="606754"/>
                </a:xfrm>
                <a:prstGeom prst="teardrop">
                  <a:avLst/>
                </a:prstGeom>
                <a:solidFill>
                  <a:srgbClr val="FFFFE6"/>
                </a:solidFill>
                <a:ln w="9525" algn="ctr">
                  <a:noFill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90000"/>
                <a:lstStyle/>
                <a:p>
                  <a:pPr marL="342900" indent="-342900" eaLnBrk="1" fontAlgn="auto" hangingPunct="1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ts val="0"/>
                    </a:spcAft>
                    <a:buFontTx/>
                    <a:buChar char="•"/>
                    <a:defRPr/>
                  </a:pPr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</a:endParaRPr>
                </a:p>
              </p:txBody>
            </p:sp>
          </p:grpSp>
          <p:sp>
            <p:nvSpPr>
              <p:cNvPr id="47" name="矩形 17"/>
              <p:cNvSpPr>
                <a:spLocks noChangeArrowheads="1"/>
              </p:cNvSpPr>
              <p:nvPr/>
            </p:nvSpPr>
            <p:spPr bwMode="auto">
              <a:xfrm>
                <a:off x="3829" y="4459"/>
                <a:ext cx="7813" cy="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3154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93154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93154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93154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931545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html+css+js</a:t>
                </a:r>
                <a:endParaRPr lang="en-US" altLang="zh-CN" sz="12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0" name="图片 49" descr="图片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23" y="4511"/>
              <a:ext cx="450" cy="5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 rot="16832238" flipH="1">
            <a:off x="7060565" y="2916555"/>
            <a:ext cx="368300" cy="368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296" name="组合 38"/>
          <p:cNvGrpSpPr/>
          <p:nvPr/>
        </p:nvGrpSpPr>
        <p:grpSpPr bwMode="auto">
          <a:xfrm>
            <a:off x="65088" y="50800"/>
            <a:ext cx="3067050" cy="639127"/>
            <a:chOff x="3089373" y="1215163"/>
            <a:chExt cx="3066803" cy="638040"/>
          </a:xfrm>
        </p:grpSpPr>
        <p:grpSp>
          <p:nvGrpSpPr>
            <p:cNvPr id="12297" name="组合 39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2299" name="组合 41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2306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307" name="组合 49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2308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9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10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300" name="组合 42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2301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302" name="组合 44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2303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4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5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58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技术依赖</a:t>
              </a:r>
              <a:endParaRPr lang="zh-CN" altLang="en-US" sz="1600" spc="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1426845"/>
            <a:ext cx="7128510" cy="33483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750" y="788035"/>
            <a:ext cx="8115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  </a:t>
            </a:r>
            <a:r>
              <a:rPr lang="zh-CN" altLang="en-US"/>
              <a:t>一款无需复杂的后端编程和租用服务器的后端平台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2"/>
          <p:cNvSpPr/>
          <p:nvPr/>
        </p:nvSpPr>
        <p:spPr>
          <a:xfrm>
            <a:off x="121285" y="640080"/>
            <a:ext cx="8894445" cy="4187190"/>
          </a:xfrm>
          <a:prstGeom prst="roundRect">
            <a:avLst>
              <a:gd name="adj" fmla="val 7137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16832238" flipH="1">
            <a:off x="7060565" y="2916555"/>
            <a:ext cx="368300" cy="368300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296" name="组合 38"/>
          <p:cNvGrpSpPr/>
          <p:nvPr/>
        </p:nvGrpSpPr>
        <p:grpSpPr bwMode="auto">
          <a:xfrm>
            <a:off x="65088" y="50800"/>
            <a:ext cx="3067050" cy="639127"/>
            <a:chOff x="3089373" y="1215163"/>
            <a:chExt cx="3066803" cy="638040"/>
          </a:xfrm>
        </p:grpSpPr>
        <p:grpSp>
          <p:nvGrpSpPr>
            <p:cNvPr id="12297" name="组合 39"/>
            <p:cNvGrpSpPr/>
            <p:nvPr/>
          </p:nvGrpSpPr>
          <p:grpSpPr bwMode="auto">
            <a:xfrm>
              <a:off x="3089373" y="1215163"/>
              <a:ext cx="3066803" cy="465931"/>
              <a:chOff x="3045543" y="1434080"/>
              <a:chExt cx="2950965" cy="448332"/>
            </a:xfrm>
          </p:grpSpPr>
          <p:grpSp>
            <p:nvGrpSpPr>
              <p:cNvPr id="12299" name="组合 41"/>
              <p:cNvGrpSpPr/>
              <p:nvPr/>
            </p:nvGrpSpPr>
            <p:grpSpPr bwMode="auto">
              <a:xfrm>
                <a:off x="3099861" y="1530622"/>
                <a:ext cx="2896647" cy="351790"/>
                <a:chOff x="3012202" y="1434080"/>
                <a:chExt cx="2896647" cy="351790"/>
              </a:xfrm>
            </p:grpSpPr>
            <p:sp>
              <p:nvSpPr>
                <p:cNvPr id="12306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12202" y="1451032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AACD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307" name="组合 49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2308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9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10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AACD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2300" name="组合 42"/>
              <p:cNvGrpSpPr/>
              <p:nvPr/>
            </p:nvGrpSpPr>
            <p:grpSpPr bwMode="auto">
              <a:xfrm>
                <a:off x="3045543" y="1434080"/>
                <a:ext cx="2863306" cy="401008"/>
                <a:chOff x="3045543" y="1434080"/>
                <a:chExt cx="2863306" cy="401008"/>
              </a:xfrm>
            </p:grpSpPr>
            <p:sp>
              <p:nvSpPr>
                <p:cNvPr id="12301" name="Freeform 15"/>
                <p:cNvSpPr>
                  <a:spLocks noEditPoints="1"/>
                </p:cNvSpPr>
                <p:nvPr/>
              </p:nvSpPr>
              <p:spPr bwMode="auto">
                <a:xfrm flipH="1">
                  <a:off x="3045543" y="1500250"/>
                  <a:ext cx="2736304" cy="334838"/>
                </a:xfrm>
                <a:custGeom>
                  <a:avLst/>
                  <a:gdLst>
                    <a:gd name="T0" fmla="*/ 2147483646 w 13643"/>
                    <a:gd name="T1" fmla="*/ 121380994 h 4678"/>
                    <a:gd name="T2" fmla="*/ 2147483646 w 13643"/>
                    <a:gd name="T3" fmla="*/ 67473722 h 4678"/>
                    <a:gd name="T4" fmla="*/ 2147483646 w 13643"/>
                    <a:gd name="T5" fmla="*/ 105247786 h 4678"/>
                    <a:gd name="T6" fmla="*/ 2147483646 w 13643"/>
                    <a:gd name="T7" fmla="*/ 143016697 h 4678"/>
                    <a:gd name="T8" fmla="*/ 2147483646 w 13643"/>
                    <a:gd name="T9" fmla="*/ 73708809 h 4678"/>
                    <a:gd name="T10" fmla="*/ 2147483646 w 13643"/>
                    <a:gd name="T11" fmla="*/ 111846557 h 4678"/>
                    <a:gd name="T12" fmla="*/ 2147483646 w 13643"/>
                    <a:gd name="T13" fmla="*/ 120648402 h 4678"/>
                    <a:gd name="T14" fmla="*/ 2147483646 w 13643"/>
                    <a:gd name="T15" fmla="*/ 86911505 h 4678"/>
                    <a:gd name="T16" fmla="*/ 2147483646 w 13643"/>
                    <a:gd name="T17" fmla="*/ 182988609 h 4678"/>
                    <a:gd name="T18" fmla="*/ 2147483646 w 13643"/>
                    <a:gd name="T19" fmla="*/ 177855023 h 4678"/>
                    <a:gd name="T20" fmla="*/ 1411899169 w 13643"/>
                    <a:gd name="T21" fmla="*/ 180790689 h 4678"/>
                    <a:gd name="T22" fmla="*/ 1904026342 w 13643"/>
                    <a:gd name="T23" fmla="*/ 284931820 h 4678"/>
                    <a:gd name="T24" fmla="*/ 24216180 w 13643"/>
                    <a:gd name="T25" fmla="*/ 347277182 h 4678"/>
                    <a:gd name="T26" fmla="*/ 1242466335 w 13643"/>
                    <a:gd name="T27" fmla="*/ 397516195 h 4678"/>
                    <a:gd name="T28" fmla="*/ 2147483646 w 13643"/>
                    <a:gd name="T29" fmla="*/ 1043291647 h 4678"/>
                    <a:gd name="T30" fmla="*/ 2147483646 w 13643"/>
                    <a:gd name="T31" fmla="*/ 1462807229 h 4678"/>
                    <a:gd name="T32" fmla="*/ 2147483646 w 13643"/>
                    <a:gd name="T33" fmla="*/ 1563285255 h 4678"/>
                    <a:gd name="T34" fmla="*/ 2147483646 w 13643"/>
                    <a:gd name="T35" fmla="*/ 1555584912 h 4678"/>
                    <a:gd name="T36" fmla="*/ 2147483646 w 13643"/>
                    <a:gd name="T37" fmla="*/ 1548253477 h 4678"/>
                    <a:gd name="T38" fmla="*/ 2147483646 w 13643"/>
                    <a:gd name="T39" fmla="*/ 1676965906 h 4678"/>
                    <a:gd name="T40" fmla="*/ 2147483646 w 13643"/>
                    <a:gd name="T41" fmla="*/ 1669634471 h 4678"/>
                    <a:gd name="T42" fmla="*/ 2147483646 w 13643"/>
                    <a:gd name="T43" fmla="*/ 1662297954 h 4678"/>
                    <a:gd name="T44" fmla="*/ 2147483646 w 13643"/>
                    <a:gd name="T45" fmla="*/ 1715472562 h 4678"/>
                    <a:gd name="T46" fmla="*/ 2147483646 w 13643"/>
                    <a:gd name="T47" fmla="*/ 1638464403 h 4678"/>
                    <a:gd name="T48" fmla="*/ 2147483646 w 13643"/>
                    <a:gd name="T49" fmla="*/ 1555953821 h 4678"/>
                    <a:gd name="T50" fmla="*/ 2147483646 w 13643"/>
                    <a:gd name="T51" fmla="*/ 1406333200 h 4678"/>
                    <a:gd name="T52" fmla="*/ 2147483646 w 13643"/>
                    <a:gd name="T53" fmla="*/ 1273219849 h 4678"/>
                    <a:gd name="T54" fmla="*/ 2147483646 w 13643"/>
                    <a:gd name="T55" fmla="*/ 1108931276 h 4678"/>
                    <a:gd name="T56" fmla="*/ 2147483646 w 13643"/>
                    <a:gd name="T57" fmla="*/ 10267101 h 4678"/>
                    <a:gd name="T58" fmla="*/ 556690349 w 13643"/>
                    <a:gd name="T59" fmla="*/ 348373529 h 4678"/>
                    <a:gd name="T60" fmla="*/ 2147483646 w 13643"/>
                    <a:gd name="T61" fmla="*/ 293001001 h 4678"/>
                    <a:gd name="T62" fmla="*/ 1815287500 w 13643"/>
                    <a:gd name="T63" fmla="*/ 196191304 h 4678"/>
                    <a:gd name="T64" fmla="*/ 2147483646 w 13643"/>
                    <a:gd name="T65" fmla="*/ 201324819 h 4678"/>
                    <a:gd name="T66" fmla="*/ 2147483646 w 13643"/>
                    <a:gd name="T67" fmla="*/ 203522739 h 4678"/>
                    <a:gd name="T68" fmla="*/ 2147483646 w 13643"/>
                    <a:gd name="T69" fmla="*/ 110381301 h 4678"/>
                    <a:gd name="T70" fmla="*/ 2147483646 w 13643"/>
                    <a:gd name="T71" fmla="*/ 173454172 h 4678"/>
                    <a:gd name="T72" fmla="*/ 2147483646 w 13643"/>
                    <a:gd name="T73" fmla="*/ 97911198 h 4678"/>
                    <a:gd name="T74" fmla="*/ 2147483646 w 13643"/>
                    <a:gd name="T75" fmla="*/ 132017003 h 4678"/>
                    <a:gd name="T76" fmla="*/ 2147483646 w 13643"/>
                    <a:gd name="T77" fmla="*/ 166855330 h 4678"/>
                    <a:gd name="T78" fmla="*/ 2147483646 w 13643"/>
                    <a:gd name="T79" fmla="*/ 91312427 h 4678"/>
                    <a:gd name="T80" fmla="*/ 2147483646 w 13643"/>
                    <a:gd name="T81" fmla="*/ 125781916 h 4678"/>
                    <a:gd name="T82" fmla="*/ 2147483646 w 13643"/>
                    <a:gd name="T83" fmla="*/ 282001308 h 4678"/>
                    <a:gd name="T84" fmla="*/ 1218250155 w 13643"/>
                    <a:gd name="T85" fmla="*/ 369276568 h 4678"/>
                    <a:gd name="T86" fmla="*/ 2147483646 w 13643"/>
                    <a:gd name="T87" fmla="*/ 1258915581 h 4678"/>
                    <a:gd name="T88" fmla="*/ 2147483646 w 13643"/>
                    <a:gd name="T89" fmla="*/ 1409268866 h 4678"/>
                    <a:gd name="T90" fmla="*/ 2147483646 w 13643"/>
                    <a:gd name="T91" fmla="*/ 1532115116 h 4678"/>
                    <a:gd name="T92" fmla="*/ 2147483646 w 13643"/>
                    <a:gd name="T93" fmla="*/ 1625261708 h 4678"/>
                    <a:gd name="T94" fmla="*/ 2147483646 w 13643"/>
                    <a:gd name="T95" fmla="*/ 1691270174 h 4678"/>
                    <a:gd name="T96" fmla="*/ 2147483646 w 13643"/>
                    <a:gd name="T97" fmla="*/ 1638464403 h 4678"/>
                    <a:gd name="T98" fmla="*/ 2147483646 w 13643"/>
                    <a:gd name="T99" fmla="*/ 1645795838 h 4678"/>
                    <a:gd name="T100" fmla="*/ 2147483646 w 13643"/>
                    <a:gd name="T101" fmla="*/ 1653132355 h 4678"/>
                    <a:gd name="T102" fmla="*/ 2147483646 w 13643"/>
                    <a:gd name="T103" fmla="*/ 1524414844 h 4678"/>
                    <a:gd name="T104" fmla="*/ 2147483646 w 13643"/>
                    <a:gd name="T105" fmla="*/ 1531751361 h 4678"/>
                    <a:gd name="T106" fmla="*/ 2147483646 w 13643"/>
                    <a:gd name="T107" fmla="*/ 1539082795 h 4678"/>
                    <a:gd name="T108" fmla="*/ 2147483646 w 13643"/>
                    <a:gd name="T109" fmla="*/ 1467576988 h 4678"/>
                    <a:gd name="T110" fmla="*/ 2147483646 w 13643"/>
                    <a:gd name="T111" fmla="*/ 1296689645 h 4678"/>
                    <a:gd name="T112" fmla="*/ 2147483646 w 13643"/>
                    <a:gd name="T113" fmla="*/ 1166506806 h 46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3643" h="4678">
                      <a:moveTo>
                        <a:pt x="12929" y="28"/>
                      </a:moveTo>
                      <a:cubicBezTo>
                        <a:pt x="7937" y="331"/>
                        <a:pt x="7937" y="331"/>
                        <a:pt x="7937" y="331"/>
                      </a:cubicBezTo>
                      <a:cubicBezTo>
                        <a:pt x="7830" y="315"/>
                        <a:pt x="7736" y="297"/>
                        <a:pt x="7644" y="278"/>
                      </a:cubicBezTo>
                      <a:cubicBezTo>
                        <a:pt x="7408" y="232"/>
                        <a:pt x="7164" y="184"/>
                        <a:pt x="6695" y="184"/>
                      </a:cubicBezTo>
                      <a:cubicBezTo>
                        <a:pt x="6664" y="184"/>
                        <a:pt x="6664" y="184"/>
                        <a:pt x="6664" y="184"/>
                      </a:cubicBezTo>
                      <a:cubicBezTo>
                        <a:pt x="6173" y="186"/>
                        <a:pt x="5924" y="237"/>
                        <a:pt x="5684" y="287"/>
                      </a:cubicBezTo>
                      <a:cubicBezTo>
                        <a:pt x="5446" y="337"/>
                        <a:pt x="5201" y="387"/>
                        <a:pt x="4717" y="390"/>
                      </a:cubicBezTo>
                      <a:cubicBezTo>
                        <a:pt x="4685" y="390"/>
                        <a:pt x="4685" y="390"/>
                        <a:pt x="4685" y="390"/>
                      </a:cubicBezTo>
                      <a:cubicBezTo>
                        <a:pt x="4223" y="390"/>
                        <a:pt x="3982" y="342"/>
                        <a:pt x="3749" y="296"/>
                      </a:cubicBezTo>
                      <a:cubicBezTo>
                        <a:pt x="3513" y="249"/>
                        <a:pt x="3269" y="201"/>
                        <a:pt x="2800" y="201"/>
                      </a:cubicBezTo>
                      <a:cubicBezTo>
                        <a:pt x="2768" y="201"/>
                        <a:pt x="2768" y="201"/>
                        <a:pt x="2768" y="201"/>
                      </a:cubicBezTo>
                      <a:cubicBezTo>
                        <a:pt x="2278" y="203"/>
                        <a:pt x="2030" y="255"/>
                        <a:pt x="1789" y="305"/>
                      </a:cubicBezTo>
                      <a:cubicBezTo>
                        <a:pt x="1551" y="354"/>
                        <a:pt x="1306" y="405"/>
                        <a:pt x="822" y="407"/>
                      </a:cubicBezTo>
                      <a:cubicBezTo>
                        <a:pt x="801" y="407"/>
                        <a:pt x="759" y="360"/>
                        <a:pt x="732" y="329"/>
                      </a:cubicBezTo>
                      <a:cubicBezTo>
                        <a:pt x="688" y="281"/>
                        <a:pt x="648" y="235"/>
                        <a:pt x="602" y="235"/>
                      </a:cubicBezTo>
                      <a:cubicBezTo>
                        <a:pt x="597" y="235"/>
                        <a:pt x="591" y="236"/>
                        <a:pt x="586" y="237"/>
                      </a:cubicBezTo>
                      <a:cubicBezTo>
                        <a:pt x="530" y="251"/>
                        <a:pt x="514" y="326"/>
                        <a:pt x="498" y="397"/>
                      </a:cubicBezTo>
                      <a:cubicBezTo>
                        <a:pt x="491" y="432"/>
                        <a:pt x="479" y="490"/>
                        <a:pt x="464" y="499"/>
                      </a:cubicBezTo>
                      <a:cubicBezTo>
                        <a:pt x="463" y="500"/>
                        <a:pt x="458" y="502"/>
                        <a:pt x="445" y="502"/>
                      </a:cubicBezTo>
                      <a:cubicBezTo>
                        <a:pt x="421" y="502"/>
                        <a:pt x="386" y="494"/>
                        <a:pt x="352" y="485"/>
                      </a:cubicBezTo>
                      <a:cubicBezTo>
                        <a:pt x="314" y="476"/>
                        <a:pt x="275" y="466"/>
                        <a:pt x="243" y="466"/>
                      </a:cubicBezTo>
                      <a:cubicBezTo>
                        <a:pt x="213" y="466"/>
                        <a:pt x="189" y="475"/>
                        <a:pt x="175" y="493"/>
                      </a:cubicBezTo>
                      <a:cubicBezTo>
                        <a:pt x="139" y="537"/>
                        <a:pt x="169" y="601"/>
                        <a:pt x="201" y="669"/>
                      </a:cubicBezTo>
                      <a:cubicBezTo>
                        <a:pt x="218" y="704"/>
                        <a:pt x="243" y="759"/>
                        <a:pt x="236" y="777"/>
                      </a:cubicBezTo>
                      <a:cubicBezTo>
                        <a:pt x="231" y="792"/>
                        <a:pt x="176" y="816"/>
                        <a:pt x="143" y="830"/>
                      </a:cubicBezTo>
                      <a:cubicBezTo>
                        <a:pt x="76" y="859"/>
                        <a:pt x="6" y="889"/>
                        <a:pt x="3" y="947"/>
                      </a:cubicBezTo>
                      <a:cubicBezTo>
                        <a:pt x="0" y="1001"/>
                        <a:pt x="59" y="1032"/>
                        <a:pt x="120" y="1065"/>
                      </a:cubicBezTo>
                      <a:cubicBezTo>
                        <a:pt x="131" y="1071"/>
                        <a:pt x="142" y="1077"/>
                        <a:pt x="154" y="1084"/>
                      </a:cubicBezTo>
                      <a:cubicBezTo>
                        <a:pt x="65" y="1234"/>
                        <a:pt x="39" y="1426"/>
                        <a:pt x="97" y="1630"/>
                      </a:cubicBezTo>
                      <a:cubicBezTo>
                        <a:pt x="442" y="2845"/>
                        <a:pt x="442" y="2845"/>
                        <a:pt x="442" y="2845"/>
                      </a:cubicBezTo>
                      <a:cubicBezTo>
                        <a:pt x="569" y="3293"/>
                        <a:pt x="1048" y="3677"/>
                        <a:pt x="1512" y="3704"/>
                      </a:cubicBezTo>
                      <a:cubicBezTo>
                        <a:pt x="6396" y="3989"/>
                        <a:pt x="6396" y="3989"/>
                        <a:pt x="6396" y="3989"/>
                      </a:cubicBezTo>
                      <a:cubicBezTo>
                        <a:pt x="6488" y="4019"/>
                        <a:pt x="6563" y="4051"/>
                        <a:pt x="6640" y="4084"/>
                      </a:cubicBezTo>
                      <a:cubicBezTo>
                        <a:pt x="6796" y="4153"/>
                        <a:pt x="6958" y="4223"/>
                        <a:pt x="7289" y="4263"/>
                      </a:cubicBezTo>
                      <a:cubicBezTo>
                        <a:pt x="7395" y="4275"/>
                        <a:pt x="7490" y="4281"/>
                        <a:pt x="7579" y="4281"/>
                      </a:cubicBezTo>
                      <a:cubicBezTo>
                        <a:pt x="7737" y="4281"/>
                        <a:pt x="7851" y="4261"/>
                        <a:pt x="7961" y="4242"/>
                      </a:cubicBezTo>
                      <a:cubicBezTo>
                        <a:pt x="8074" y="4222"/>
                        <a:pt x="8180" y="4204"/>
                        <a:pt x="8332" y="4204"/>
                      </a:cubicBezTo>
                      <a:cubicBezTo>
                        <a:pt x="8419" y="4204"/>
                        <a:pt x="8511" y="4210"/>
                        <a:pt x="8615" y="4222"/>
                      </a:cubicBezTo>
                      <a:cubicBezTo>
                        <a:pt x="8935" y="4261"/>
                        <a:pt x="9086" y="4326"/>
                        <a:pt x="9245" y="4395"/>
                      </a:cubicBezTo>
                      <a:cubicBezTo>
                        <a:pt x="9402" y="4463"/>
                        <a:pt x="9563" y="4534"/>
                        <a:pt x="9894" y="4573"/>
                      </a:cubicBezTo>
                      <a:cubicBezTo>
                        <a:pt x="10000" y="4586"/>
                        <a:pt x="10095" y="4592"/>
                        <a:pt x="10184" y="4592"/>
                      </a:cubicBezTo>
                      <a:cubicBezTo>
                        <a:pt x="10342" y="4592"/>
                        <a:pt x="10456" y="4572"/>
                        <a:pt x="10566" y="4553"/>
                      </a:cubicBezTo>
                      <a:cubicBezTo>
                        <a:pt x="10679" y="4533"/>
                        <a:pt x="10785" y="4515"/>
                        <a:pt x="10937" y="4515"/>
                      </a:cubicBezTo>
                      <a:cubicBezTo>
                        <a:pt x="11024" y="4515"/>
                        <a:pt x="11116" y="4521"/>
                        <a:pt x="11220" y="4533"/>
                      </a:cubicBezTo>
                      <a:cubicBezTo>
                        <a:pt x="11252" y="4537"/>
                        <a:pt x="11298" y="4561"/>
                        <a:pt x="11347" y="4587"/>
                      </a:cubicBezTo>
                      <a:cubicBezTo>
                        <a:pt x="11428" y="4629"/>
                        <a:pt x="11520" y="4678"/>
                        <a:pt x="11619" y="4678"/>
                      </a:cubicBezTo>
                      <a:cubicBezTo>
                        <a:pt x="11647" y="4678"/>
                        <a:pt x="11674" y="4674"/>
                        <a:pt x="11700" y="4666"/>
                      </a:cubicBezTo>
                      <a:cubicBezTo>
                        <a:pt x="11784" y="4640"/>
                        <a:pt x="11841" y="4552"/>
                        <a:pt x="11896" y="4468"/>
                      </a:cubicBezTo>
                      <a:cubicBezTo>
                        <a:pt x="11939" y="4400"/>
                        <a:pt x="11984" y="4331"/>
                        <a:pt x="12040" y="4295"/>
                      </a:cubicBezTo>
                      <a:cubicBezTo>
                        <a:pt x="12088" y="4265"/>
                        <a:pt x="12160" y="4254"/>
                        <a:pt x="12236" y="4243"/>
                      </a:cubicBezTo>
                      <a:cubicBezTo>
                        <a:pt x="12343" y="4227"/>
                        <a:pt x="12455" y="4210"/>
                        <a:pt x="12518" y="4131"/>
                      </a:cubicBezTo>
                      <a:cubicBezTo>
                        <a:pt x="12578" y="4053"/>
                        <a:pt x="12565" y="3943"/>
                        <a:pt x="12553" y="3835"/>
                      </a:cubicBezTo>
                      <a:cubicBezTo>
                        <a:pt x="12544" y="3763"/>
                        <a:pt x="12536" y="3688"/>
                        <a:pt x="12550" y="3628"/>
                      </a:cubicBezTo>
                      <a:cubicBezTo>
                        <a:pt x="12562" y="3580"/>
                        <a:pt x="12600" y="3528"/>
                        <a:pt x="12641" y="3472"/>
                      </a:cubicBezTo>
                      <a:cubicBezTo>
                        <a:pt x="12705" y="3385"/>
                        <a:pt x="12778" y="3285"/>
                        <a:pt x="12762" y="3172"/>
                      </a:cubicBezTo>
                      <a:cubicBezTo>
                        <a:pt x="12755" y="3120"/>
                        <a:pt x="12723" y="3072"/>
                        <a:pt x="12681" y="3024"/>
                      </a:cubicBezTo>
                      <a:cubicBezTo>
                        <a:pt x="13486" y="771"/>
                        <a:pt x="13486" y="771"/>
                        <a:pt x="13486" y="771"/>
                      </a:cubicBezTo>
                      <a:cubicBezTo>
                        <a:pt x="13643" y="333"/>
                        <a:pt x="13393" y="0"/>
                        <a:pt x="12929" y="28"/>
                      </a:cubicBezTo>
                      <a:close/>
                      <a:moveTo>
                        <a:pt x="151" y="1007"/>
                      </a:moveTo>
                      <a:cubicBezTo>
                        <a:pt x="125" y="993"/>
                        <a:pt x="71" y="964"/>
                        <a:pt x="69" y="950"/>
                      </a:cubicBezTo>
                      <a:cubicBezTo>
                        <a:pt x="70" y="933"/>
                        <a:pt x="137" y="904"/>
                        <a:pt x="169" y="890"/>
                      </a:cubicBezTo>
                      <a:cubicBezTo>
                        <a:pt x="227" y="865"/>
                        <a:pt x="283" y="841"/>
                        <a:pt x="298" y="799"/>
                      </a:cubicBezTo>
                      <a:cubicBezTo>
                        <a:pt x="314" y="756"/>
                        <a:pt x="288" y="700"/>
                        <a:pt x="260" y="641"/>
                      </a:cubicBezTo>
                      <a:cubicBezTo>
                        <a:pt x="247" y="612"/>
                        <a:pt x="216" y="547"/>
                        <a:pt x="225" y="535"/>
                      </a:cubicBezTo>
                      <a:cubicBezTo>
                        <a:pt x="225" y="535"/>
                        <a:pt x="229" y="532"/>
                        <a:pt x="243" y="532"/>
                      </a:cubicBezTo>
                      <a:cubicBezTo>
                        <a:pt x="267" y="532"/>
                        <a:pt x="302" y="540"/>
                        <a:pt x="336" y="549"/>
                      </a:cubicBezTo>
                      <a:cubicBezTo>
                        <a:pt x="374" y="558"/>
                        <a:pt x="413" y="568"/>
                        <a:pt x="445" y="568"/>
                      </a:cubicBezTo>
                      <a:cubicBezTo>
                        <a:pt x="467" y="568"/>
                        <a:pt x="485" y="564"/>
                        <a:pt x="499" y="555"/>
                      </a:cubicBezTo>
                      <a:cubicBezTo>
                        <a:pt x="537" y="532"/>
                        <a:pt x="549" y="473"/>
                        <a:pt x="563" y="411"/>
                      </a:cubicBezTo>
                      <a:cubicBezTo>
                        <a:pt x="570" y="377"/>
                        <a:pt x="585" y="305"/>
                        <a:pt x="602" y="301"/>
                      </a:cubicBezTo>
                      <a:cubicBezTo>
                        <a:pt x="618" y="301"/>
                        <a:pt x="659" y="346"/>
                        <a:pt x="683" y="373"/>
                      </a:cubicBezTo>
                      <a:cubicBezTo>
                        <a:pt x="728" y="424"/>
                        <a:pt x="772" y="472"/>
                        <a:pt x="822" y="473"/>
                      </a:cubicBezTo>
                      <a:cubicBezTo>
                        <a:pt x="1312" y="471"/>
                        <a:pt x="1561" y="419"/>
                        <a:pt x="1802" y="369"/>
                      </a:cubicBezTo>
                      <a:cubicBezTo>
                        <a:pt x="2040" y="320"/>
                        <a:pt x="2285" y="269"/>
                        <a:pt x="2769" y="267"/>
                      </a:cubicBezTo>
                      <a:cubicBezTo>
                        <a:pt x="2800" y="267"/>
                        <a:pt x="2800" y="267"/>
                        <a:pt x="2800" y="267"/>
                      </a:cubicBezTo>
                      <a:cubicBezTo>
                        <a:pt x="3263" y="267"/>
                        <a:pt x="3504" y="314"/>
                        <a:pt x="3736" y="360"/>
                      </a:cubicBezTo>
                      <a:cubicBezTo>
                        <a:pt x="3972" y="407"/>
                        <a:pt x="4216" y="455"/>
                        <a:pt x="4685" y="455"/>
                      </a:cubicBezTo>
                      <a:cubicBezTo>
                        <a:pt x="4717" y="455"/>
                        <a:pt x="4717" y="455"/>
                        <a:pt x="4717" y="455"/>
                      </a:cubicBezTo>
                      <a:cubicBezTo>
                        <a:pt x="5207" y="453"/>
                        <a:pt x="5456" y="402"/>
                        <a:pt x="5697" y="352"/>
                      </a:cubicBezTo>
                      <a:cubicBezTo>
                        <a:pt x="5935" y="302"/>
                        <a:pt x="6180" y="252"/>
                        <a:pt x="6664" y="249"/>
                      </a:cubicBezTo>
                      <a:cubicBezTo>
                        <a:pt x="6695" y="249"/>
                        <a:pt x="6695" y="249"/>
                        <a:pt x="6695" y="249"/>
                      </a:cubicBezTo>
                      <a:cubicBezTo>
                        <a:pt x="7158" y="249"/>
                        <a:pt x="7399" y="297"/>
                        <a:pt x="7632" y="343"/>
                      </a:cubicBezTo>
                      <a:cubicBezTo>
                        <a:pt x="7640" y="345"/>
                        <a:pt x="7648" y="346"/>
                        <a:pt x="7656" y="348"/>
                      </a:cubicBezTo>
                      <a:cubicBezTo>
                        <a:pt x="708" y="769"/>
                        <a:pt x="708" y="769"/>
                        <a:pt x="708" y="769"/>
                      </a:cubicBezTo>
                      <a:cubicBezTo>
                        <a:pt x="483" y="782"/>
                        <a:pt x="302" y="881"/>
                        <a:pt x="191" y="1029"/>
                      </a:cubicBezTo>
                      <a:cubicBezTo>
                        <a:pt x="178" y="1021"/>
                        <a:pt x="165" y="1014"/>
                        <a:pt x="151" y="1007"/>
                      </a:cubicBezTo>
                      <a:close/>
                      <a:moveTo>
                        <a:pt x="12697" y="3181"/>
                      </a:moveTo>
                      <a:cubicBezTo>
                        <a:pt x="12710" y="3268"/>
                        <a:pt x="12648" y="3352"/>
                        <a:pt x="12588" y="3433"/>
                      </a:cubicBezTo>
                      <a:cubicBezTo>
                        <a:pt x="12543" y="3494"/>
                        <a:pt x="12501" y="3551"/>
                        <a:pt x="12487" y="3612"/>
                      </a:cubicBezTo>
                      <a:cubicBezTo>
                        <a:pt x="12469" y="3684"/>
                        <a:pt x="12478" y="3765"/>
                        <a:pt x="12488" y="3843"/>
                      </a:cubicBezTo>
                      <a:cubicBezTo>
                        <a:pt x="12499" y="3941"/>
                        <a:pt x="12510" y="4034"/>
                        <a:pt x="12466" y="4090"/>
                      </a:cubicBezTo>
                      <a:cubicBezTo>
                        <a:pt x="12420" y="4149"/>
                        <a:pt x="12321" y="4164"/>
                        <a:pt x="12226" y="4178"/>
                      </a:cubicBezTo>
                      <a:cubicBezTo>
                        <a:pt x="12147" y="4190"/>
                        <a:pt x="12065" y="4202"/>
                        <a:pt x="12005" y="4240"/>
                      </a:cubicBezTo>
                      <a:cubicBezTo>
                        <a:pt x="11936" y="4283"/>
                        <a:pt x="11888" y="4359"/>
                        <a:pt x="11840" y="4432"/>
                      </a:cubicBezTo>
                      <a:cubicBezTo>
                        <a:pt x="11790" y="4510"/>
                        <a:pt x="11742" y="4584"/>
                        <a:pt x="11681" y="4603"/>
                      </a:cubicBezTo>
                      <a:cubicBezTo>
                        <a:pt x="11661" y="4609"/>
                        <a:pt x="11641" y="4612"/>
                        <a:pt x="11619" y="4612"/>
                      </a:cubicBezTo>
                      <a:cubicBezTo>
                        <a:pt x="11536" y="4612"/>
                        <a:pt x="11452" y="4568"/>
                        <a:pt x="11377" y="4529"/>
                      </a:cubicBezTo>
                      <a:cubicBezTo>
                        <a:pt x="11321" y="4499"/>
                        <a:pt x="11272" y="4474"/>
                        <a:pt x="11228" y="4468"/>
                      </a:cubicBezTo>
                      <a:cubicBezTo>
                        <a:pt x="11121" y="4455"/>
                        <a:pt x="11026" y="4449"/>
                        <a:pt x="10937" y="4449"/>
                      </a:cubicBezTo>
                      <a:cubicBezTo>
                        <a:pt x="10779" y="4449"/>
                        <a:pt x="10665" y="4469"/>
                        <a:pt x="10555" y="4488"/>
                      </a:cubicBezTo>
                      <a:cubicBezTo>
                        <a:pt x="10442" y="4508"/>
                        <a:pt x="10336" y="4527"/>
                        <a:pt x="10184" y="4527"/>
                      </a:cubicBezTo>
                      <a:cubicBezTo>
                        <a:pt x="10097" y="4527"/>
                        <a:pt x="10005" y="4521"/>
                        <a:pt x="9902" y="4508"/>
                      </a:cubicBezTo>
                      <a:cubicBezTo>
                        <a:pt x="9581" y="4470"/>
                        <a:pt x="9430" y="4404"/>
                        <a:pt x="9271" y="4335"/>
                      </a:cubicBezTo>
                      <a:cubicBezTo>
                        <a:pt x="9115" y="4267"/>
                        <a:pt x="8953" y="4196"/>
                        <a:pt x="8622" y="4157"/>
                      </a:cubicBezTo>
                      <a:cubicBezTo>
                        <a:pt x="8516" y="4144"/>
                        <a:pt x="8421" y="4138"/>
                        <a:pt x="8332" y="4138"/>
                      </a:cubicBezTo>
                      <a:cubicBezTo>
                        <a:pt x="8174" y="4138"/>
                        <a:pt x="8060" y="4158"/>
                        <a:pt x="7950" y="4177"/>
                      </a:cubicBezTo>
                      <a:cubicBezTo>
                        <a:pt x="7837" y="4197"/>
                        <a:pt x="7731" y="4216"/>
                        <a:pt x="7579" y="4216"/>
                      </a:cubicBezTo>
                      <a:cubicBezTo>
                        <a:pt x="7492" y="4216"/>
                        <a:pt x="7400" y="4210"/>
                        <a:pt x="7296" y="4197"/>
                      </a:cubicBezTo>
                      <a:cubicBezTo>
                        <a:pt x="6976" y="4159"/>
                        <a:pt x="6825" y="4093"/>
                        <a:pt x="6666" y="4024"/>
                      </a:cubicBezTo>
                      <a:cubicBezTo>
                        <a:pt x="6649" y="4017"/>
                        <a:pt x="6633" y="4010"/>
                        <a:pt x="6616" y="4002"/>
                      </a:cubicBezTo>
                      <a:cubicBezTo>
                        <a:pt x="11374" y="4280"/>
                        <a:pt x="11374" y="4280"/>
                        <a:pt x="11374" y="4280"/>
                      </a:cubicBezTo>
                      <a:cubicBezTo>
                        <a:pt x="11838" y="4307"/>
                        <a:pt x="12342" y="3974"/>
                        <a:pt x="12498" y="3536"/>
                      </a:cubicBezTo>
                      <a:cubicBezTo>
                        <a:pt x="12655" y="3097"/>
                        <a:pt x="12655" y="3097"/>
                        <a:pt x="12655" y="3097"/>
                      </a:cubicBezTo>
                      <a:cubicBezTo>
                        <a:pt x="12678" y="3126"/>
                        <a:pt x="12693" y="3154"/>
                        <a:pt x="12697" y="3181"/>
                      </a:cubicBezTo>
                      <a:close/>
                    </a:path>
                  </a:pathLst>
                </a:custGeom>
                <a:solidFill>
                  <a:srgbClr val="FFFF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302" name="组合 44"/>
                <p:cNvGrpSpPr/>
                <p:nvPr/>
              </p:nvGrpSpPr>
              <p:grpSpPr bwMode="auto">
                <a:xfrm flipH="1">
                  <a:off x="5777086" y="1434080"/>
                  <a:ext cx="131763" cy="127000"/>
                  <a:chOff x="3851275" y="1247775"/>
                  <a:chExt cx="131763" cy="127000"/>
                </a:xfrm>
              </p:grpSpPr>
              <p:sp>
                <p:nvSpPr>
                  <p:cNvPr id="12303" name="Freeform 16"/>
                  <p:cNvSpPr/>
                  <p:nvPr/>
                </p:nvSpPr>
                <p:spPr bwMode="auto">
                  <a:xfrm>
                    <a:off x="3851275" y="1270000"/>
                    <a:ext cx="127000" cy="69850"/>
                  </a:xfrm>
                  <a:custGeom>
                    <a:avLst/>
                    <a:gdLst>
                      <a:gd name="T0" fmla="*/ 2147483646 w 719"/>
                      <a:gd name="T1" fmla="*/ 1904779513 h 389"/>
                      <a:gd name="T2" fmla="*/ 2147483646 w 719"/>
                      <a:gd name="T3" fmla="*/ 428443201 h 389"/>
                      <a:gd name="T4" fmla="*/ 0 w 719"/>
                      <a:gd name="T5" fmla="*/ 341580865 h 389"/>
                      <a:gd name="T6" fmla="*/ 1735948339 w 719"/>
                      <a:gd name="T7" fmla="*/ 1817949499 h 389"/>
                      <a:gd name="T8" fmla="*/ 2147483646 w 719"/>
                      <a:gd name="T9" fmla="*/ 1904779513 h 3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19" h="389">
                        <a:moveTo>
                          <a:pt x="719" y="329"/>
                        </a:moveTo>
                        <a:cubicBezTo>
                          <a:pt x="719" y="329"/>
                          <a:pt x="603" y="149"/>
                          <a:pt x="404" y="74"/>
                        </a:cubicBezTo>
                        <a:cubicBezTo>
                          <a:pt x="206" y="0"/>
                          <a:pt x="0" y="59"/>
                          <a:pt x="0" y="59"/>
                        </a:cubicBezTo>
                        <a:cubicBezTo>
                          <a:pt x="0" y="59"/>
                          <a:pt x="116" y="240"/>
                          <a:pt x="315" y="314"/>
                        </a:cubicBezTo>
                        <a:cubicBezTo>
                          <a:pt x="513" y="389"/>
                          <a:pt x="719" y="329"/>
                          <a:pt x="719" y="32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4" name="Freeform 17"/>
                  <p:cNvSpPr/>
                  <p:nvPr/>
                </p:nvSpPr>
                <p:spPr bwMode="auto">
                  <a:xfrm>
                    <a:off x="3941763" y="1247775"/>
                    <a:ext cx="41275" cy="55563"/>
                  </a:xfrm>
                  <a:custGeom>
                    <a:avLst/>
                    <a:gdLst>
                      <a:gd name="T0" fmla="*/ 1340881099 w 229"/>
                      <a:gd name="T1" fmla="*/ 1796553363 h 309"/>
                      <a:gd name="T2" fmla="*/ 971996691 w 229"/>
                      <a:gd name="T3" fmla="*/ 680234793 h 309"/>
                      <a:gd name="T4" fmla="*/ 0 w 229"/>
                      <a:gd name="T5" fmla="*/ 0 h 309"/>
                      <a:gd name="T6" fmla="*/ 368884408 w 229"/>
                      <a:gd name="T7" fmla="*/ 1122106113 h 309"/>
                      <a:gd name="T8" fmla="*/ 1340881099 w 229"/>
                      <a:gd name="T9" fmla="*/ 1796553363 h 3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9" h="309">
                        <a:moveTo>
                          <a:pt x="229" y="309"/>
                        </a:moveTo>
                        <a:cubicBezTo>
                          <a:pt x="229" y="309"/>
                          <a:pt x="229" y="202"/>
                          <a:pt x="166" y="117"/>
                        </a:cubicBezTo>
                        <a:cubicBezTo>
                          <a:pt x="103" y="31"/>
                          <a:pt x="0" y="0"/>
                          <a:pt x="0" y="0"/>
                        </a:cubicBezTo>
                        <a:cubicBezTo>
                          <a:pt x="0" y="0"/>
                          <a:pt x="0" y="107"/>
                          <a:pt x="63" y="193"/>
                        </a:cubicBezTo>
                        <a:cubicBezTo>
                          <a:pt x="126" y="278"/>
                          <a:pt x="229" y="309"/>
                          <a:pt x="229" y="309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05" name="Freeform 18"/>
                  <p:cNvSpPr/>
                  <p:nvPr/>
                </p:nvSpPr>
                <p:spPr bwMode="auto">
                  <a:xfrm>
                    <a:off x="3897313" y="1343025"/>
                    <a:ext cx="66675" cy="31750"/>
                  </a:xfrm>
                  <a:custGeom>
                    <a:avLst/>
                    <a:gdLst>
                      <a:gd name="T0" fmla="*/ 972379310 w 375"/>
                      <a:gd name="T1" fmla="*/ 147205254 h 171"/>
                      <a:gd name="T2" fmla="*/ 0 w 375"/>
                      <a:gd name="T3" fmla="*/ 812903605 h 171"/>
                      <a:gd name="T4" fmla="*/ 1129779605 w 375"/>
                      <a:gd name="T5" fmla="*/ 947353344 h 171"/>
                      <a:gd name="T6" fmla="*/ 2107786107 w 375"/>
                      <a:gd name="T7" fmla="*/ 281654807 h 171"/>
                      <a:gd name="T8" fmla="*/ 972379310 w 375"/>
                      <a:gd name="T9" fmla="*/ 147205254 h 17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171">
                        <a:moveTo>
                          <a:pt x="173" y="23"/>
                        </a:moveTo>
                        <a:cubicBezTo>
                          <a:pt x="70" y="46"/>
                          <a:pt x="0" y="127"/>
                          <a:pt x="0" y="127"/>
                        </a:cubicBezTo>
                        <a:cubicBezTo>
                          <a:pt x="0" y="127"/>
                          <a:pt x="98" y="171"/>
                          <a:pt x="201" y="148"/>
                        </a:cubicBezTo>
                        <a:cubicBezTo>
                          <a:pt x="305" y="125"/>
                          <a:pt x="375" y="44"/>
                          <a:pt x="375" y="44"/>
                        </a:cubicBezTo>
                        <a:cubicBezTo>
                          <a:pt x="375" y="44"/>
                          <a:pt x="277" y="0"/>
                          <a:pt x="173" y="23"/>
                        </a:cubicBezTo>
                        <a:close/>
                      </a:path>
                    </a:pathLst>
                  </a:custGeom>
                  <a:solidFill>
                    <a:srgbClr val="FFFF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563997" y="1270631"/>
              <a:ext cx="2193748" cy="58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200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技术依赖</a:t>
              </a:r>
              <a:endParaRPr lang="zh-CN" altLang="en-US" sz="1600" spc="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64GG4IP){K700~`{{H`{7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675640"/>
            <a:ext cx="8618855" cy="4059555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 defTabSz="914400">
          <a:defRPr lang="zh-CN" altLang="en-US" sz="1800">
            <a:solidFill>
              <a:prstClr val="white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WPS 演示</Application>
  <PresentationFormat>全屏显示(16:9)</PresentationFormat>
  <Paragraphs>181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微软雅黑</vt:lpstr>
      <vt:lpstr>新宋体</vt:lpstr>
      <vt:lpstr>Comic Sans MS</vt:lpstr>
      <vt:lpstr>MV Boli</vt:lpstr>
      <vt:lpstr>百度综艺简体</vt:lpstr>
      <vt:lpstr>Arial Unicode MS</vt:lpstr>
      <vt:lpstr>等线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lenovo</cp:lastModifiedBy>
  <cp:revision>34</cp:revision>
  <dcterms:created xsi:type="dcterms:W3CDTF">2013-10-25T01:40:00Z</dcterms:created>
  <dcterms:modified xsi:type="dcterms:W3CDTF">2018-12-25T03:20:45Z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2</vt:lpwstr>
  </property>
</Properties>
</file>